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6" r:id="rId2"/>
    <p:sldId id="269" r:id="rId3"/>
    <p:sldId id="268" r:id="rId4"/>
    <p:sldId id="270" r:id="rId5"/>
    <p:sldId id="256" r:id="rId6"/>
    <p:sldId id="257" r:id="rId7"/>
    <p:sldId id="258" r:id="rId8"/>
    <p:sldId id="259" r:id="rId9"/>
    <p:sldId id="260" r:id="rId10"/>
    <p:sldId id="273" r:id="rId11"/>
    <p:sldId id="274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61" r:id="rId20"/>
    <p:sldId id="288" r:id="rId21"/>
    <p:sldId id="293" r:id="rId22"/>
    <p:sldId id="262" r:id="rId23"/>
    <p:sldId id="289" r:id="rId24"/>
    <p:sldId id="294" r:id="rId25"/>
    <p:sldId id="292" r:id="rId26"/>
    <p:sldId id="263" r:id="rId27"/>
    <p:sldId id="291" r:id="rId28"/>
    <p:sldId id="264" r:id="rId29"/>
    <p:sldId id="265" r:id="rId30"/>
    <p:sldId id="295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587A27C-46E3-4234-808E-96AAD09D521B}">
          <p14:sldIdLst>
            <p14:sldId id="266"/>
            <p14:sldId id="269"/>
            <p14:sldId id="268"/>
            <p14:sldId id="270"/>
            <p14:sldId id="256"/>
            <p14:sldId id="257"/>
            <p14:sldId id="258"/>
            <p14:sldId id="259"/>
            <p14:sldId id="260"/>
            <p14:sldId id="273"/>
            <p14:sldId id="274"/>
            <p14:sldId id="280"/>
            <p14:sldId id="281"/>
            <p14:sldId id="282"/>
            <p14:sldId id="283"/>
            <p14:sldId id="285"/>
          </p14:sldIdLst>
        </p14:section>
        <p14:section name="Sección sin título" id="{2BBBE6A1-77EE-4960-8AC2-77EDD2FCA79A}">
          <p14:sldIdLst>
            <p14:sldId id="286"/>
            <p14:sldId id="287"/>
            <p14:sldId id="261"/>
            <p14:sldId id="288"/>
            <p14:sldId id="293"/>
            <p14:sldId id="262"/>
            <p14:sldId id="289"/>
            <p14:sldId id="294"/>
            <p14:sldId id="292"/>
            <p14:sldId id="263"/>
            <p14:sldId id="291"/>
            <p14:sldId id="264"/>
            <p14:sldId id="265"/>
            <p14:sldId id="29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414"/>
    <a:srgbClr val="0A0A0B"/>
    <a:srgbClr val="1DB95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8903" autoAdjust="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rcelalaskoski?utm_source=unsplash&amp;utm_medium=referral&amp;utm_content=creditCopyText" TargetMode="External"/><Relationship Id="rId7" Type="http://schemas.openxmlformats.org/officeDocument/2006/relationships/hyperlink" Target="https://unsplash.com/s/photos/music-grunge?utm_source=unsplash&amp;utm_medium=referral&amp;utm_content=creditCopyTex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luukski?utm_source=unsplash&amp;utm_medium=referral&amp;utm_content=creditCopyText" TargetMode="External"/><Relationship Id="rId5" Type="http://schemas.openxmlformats.org/officeDocument/2006/relationships/hyperlink" Target="https://unsplash.com/@marius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enguyen?utm_source=unsplash&amp;utm_medium=referral&amp;utm_content=creditCopyTex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mitch_peanuts?utm_source=unsplash&amp;utm_medium=referral&amp;utm_content=creditCopyText" TargetMode="External"/><Relationship Id="rId5" Type="http://schemas.openxmlformats.org/officeDocument/2006/relationships/hyperlink" Target="https://unsplash.com/@darkrid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ptillio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joshuafuller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eestocks?utm_source=unsplash&amp;utm_medium=referral&amp;utm_content=creditCopyText" TargetMode="External"/><Relationship Id="rId7" Type="http://schemas.openxmlformats.org/officeDocument/2006/relationships/hyperlink" Target="https://unsplash.com/@matwag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5tep5?utm_source=unsplash&amp;utm_medium=referral&amp;utm_content=creditCopyText" TargetMode="External"/><Relationship Id="rId5" Type="http://schemas.openxmlformats.org/officeDocument/2006/relationships/hyperlink" Target="https://unsplash.com/@martinhexeberg?utm_source=unsplash&amp;utm_medium=referral&amp;utm_content=creditCopyText" TargetMode="External"/><Relationship Id="rId4" Type="http://schemas.openxmlformats.org/officeDocument/2006/relationships/hyperlink" Target="https://unsplash.com/s/photos/music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music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lifestyle-summer-holidays-technology-concept-carefree-happy-handsome-man-close-eyes-feeling-pleased-listening-favorite-song-wireless-headphones-feel-satisfaction-perfect-sound_17118229.htm#query=hearing%20music&amp;position=5&amp;from_view=search"&gt;Image by </a:t>
            </a:r>
            <a:r>
              <a:rPr lang="en-US" dirty="0" err="1"/>
              <a:t>benzoix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8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5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79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68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57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72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Photo by </a:t>
            </a:r>
            <a:r>
              <a:rPr lang="en-ID" dirty="0">
                <a:hlinkClick r:id="rId3"/>
              </a:rPr>
              <a:t>Marcela </a:t>
            </a:r>
            <a:r>
              <a:rPr lang="en-ID" dirty="0" err="1">
                <a:hlinkClick r:id="rId3"/>
              </a:rPr>
              <a:t>Laskoski</a:t>
            </a:r>
            <a:r>
              <a:rPr lang="en-ID" dirty="0"/>
              <a:t> on </a:t>
            </a:r>
            <a:r>
              <a:rPr lang="en-ID" dirty="0" err="1">
                <a:hlinkClick r:id="rId4"/>
              </a:rPr>
              <a:t>Unsplash</a:t>
            </a:r>
            <a:r>
              <a:rPr lang="en-ID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Marius </a:t>
            </a:r>
            <a:r>
              <a:rPr lang="en-US" dirty="0" err="1">
                <a:hlinkClick r:id="rId5"/>
              </a:rPr>
              <a:t>Masalar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Luuk </a:t>
            </a:r>
            <a:r>
              <a:rPr lang="en-US" dirty="0" err="1">
                <a:hlinkClick r:id="rId6"/>
              </a:rPr>
              <a:t>Wouters</a:t>
            </a:r>
            <a:r>
              <a:rPr lang="en-US" dirty="0"/>
              <a:t> on </a:t>
            </a:r>
            <a:r>
              <a:rPr lang="en-US" dirty="0" err="1">
                <a:hlinkClick r:id="rId7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2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7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 </a:t>
            </a:r>
            <a:r>
              <a:rPr lang="en-US" dirty="0" err="1"/>
              <a:t>stefano</a:t>
            </a:r>
            <a:r>
              <a:rPr lang="en-US" dirty="0"/>
              <a:t> </a:t>
            </a:r>
            <a:r>
              <a:rPr lang="en-US" dirty="0" err="1"/>
              <a:t>pollio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jonathan</a:t>
            </a:r>
            <a:r>
              <a:rPr lang="en-US" dirty="0"/>
              <a:t> </a:t>
            </a:r>
            <a:r>
              <a:rPr lang="en-US" dirty="0" err="1"/>
              <a:t>chng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patrick</a:t>
            </a:r>
            <a:r>
              <a:rPr lang="en-US" dirty="0"/>
              <a:t> </a:t>
            </a:r>
            <a:r>
              <a:rPr lang="en-US" dirty="0" err="1"/>
              <a:t>tomasso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wieling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 </a:t>
            </a:r>
            <a:r>
              <a:rPr lang="en-US" dirty="0" err="1"/>
              <a:t>israel</a:t>
            </a:r>
            <a:r>
              <a:rPr lang="en-US" dirty="0"/>
              <a:t> palacio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4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6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0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Te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NGuyen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Dark Rider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Mike Giles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73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08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18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8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Frank Septillion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Joshua Fuller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freestocks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Martin </a:t>
            </a:r>
            <a:r>
              <a:rPr lang="en-US" dirty="0" err="1">
                <a:hlinkClick r:id="rId5"/>
              </a:rPr>
              <a:t>Hexeberg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6"/>
              </a:rPr>
              <a:t>Alexander Popov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7"/>
              </a:rPr>
              <a:t>Matthias Wagner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75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7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8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03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melanie</a:t>
            </a:r>
            <a:r>
              <a:rPr lang="en-US" dirty="0"/>
              <a:t> van </a:t>
            </a:r>
            <a:r>
              <a:rPr lang="en-US" dirty="0" err="1"/>
              <a:t>leeuwen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nguyen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claudia</a:t>
            </a:r>
            <a:r>
              <a:rPr lang="en-US" dirty="0"/>
              <a:t> </a:t>
            </a:r>
            <a:r>
              <a:rPr lang="en-US" dirty="0" err="1"/>
              <a:t>raya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 err="1"/>
              <a:t>soundtrap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65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A11648-5179-F6E5-DB6F-C2BABFE049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6470"/>
            <a:ext cx="2906917" cy="8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>
          <p15:clr>
            <a:srgbClr val="F26B43"/>
          </p15:clr>
        </p15:guide>
        <p15:guide id="2" pos="7469">
          <p15:clr>
            <a:srgbClr val="F26B43"/>
          </p15:clr>
        </p15:guide>
        <p15:guide id="3" orient="horz" pos="187">
          <p15:clr>
            <a:srgbClr val="F26B43"/>
          </p15:clr>
        </p15:guide>
        <p15:guide id="4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microsoft.com/office/2007/relationships/hdphoto" Target="../media/hdphoto1.wdp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15.svg"/><Relationship Id="rId5" Type="http://schemas.openxmlformats.org/officeDocument/2006/relationships/image" Target="../media/image42.jpe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41.jp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12" Type="http://schemas.openxmlformats.org/officeDocument/2006/relationships/image" Target="../media/image21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15.svg"/><Relationship Id="rId5" Type="http://schemas.openxmlformats.org/officeDocument/2006/relationships/image" Target="../media/image42.jpeg"/><Relationship Id="rId15" Type="http://schemas.openxmlformats.org/officeDocument/2006/relationships/image" Target="../media/image48.png"/><Relationship Id="rId10" Type="http://schemas.openxmlformats.org/officeDocument/2006/relationships/image" Target="../media/image14.png"/><Relationship Id="rId4" Type="http://schemas.openxmlformats.org/officeDocument/2006/relationships/image" Target="../media/image41.jpg"/><Relationship Id="rId9" Type="http://schemas.microsoft.com/office/2007/relationships/hdphoto" Target="../media/hdphoto1.wdp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9.pn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12" Type="http://schemas.openxmlformats.org/officeDocument/2006/relationships/image" Target="../media/image21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15.svg"/><Relationship Id="rId5" Type="http://schemas.openxmlformats.org/officeDocument/2006/relationships/image" Target="../media/image42.jpeg"/><Relationship Id="rId15" Type="http://schemas.openxmlformats.org/officeDocument/2006/relationships/image" Target="../media/image51.png"/><Relationship Id="rId10" Type="http://schemas.openxmlformats.org/officeDocument/2006/relationships/image" Target="../media/image14.png"/><Relationship Id="rId4" Type="http://schemas.openxmlformats.org/officeDocument/2006/relationships/image" Target="../media/image41.jpg"/><Relationship Id="rId9" Type="http://schemas.microsoft.com/office/2007/relationships/hdphoto" Target="../media/hdphoto1.wdp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3.pn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15.svg"/><Relationship Id="rId5" Type="http://schemas.openxmlformats.org/officeDocument/2006/relationships/image" Target="../media/image42.jpe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41.jp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4.jpeg"/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15.svg"/><Relationship Id="rId5" Type="http://schemas.openxmlformats.org/officeDocument/2006/relationships/image" Target="../media/image42.jpeg"/><Relationship Id="rId15" Type="http://schemas.openxmlformats.org/officeDocument/2006/relationships/image" Target="../media/image17.svg"/><Relationship Id="rId10" Type="http://schemas.openxmlformats.org/officeDocument/2006/relationships/image" Target="../media/image14.png"/><Relationship Id="rId4" Type="http://schemas.openxmlformats.org/officeDocument/2006/relationships/image" Target="../media/image41.jpg"/><Relationship Id="rId9" Type="http://schemas.microsoft.com/office/2007/relationships/hdphoto" Target="../media/hdphoto1.wdp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17.sv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60.gif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slide" Target="slide8.xml"/><Relationship Id="rId10" Type="http://schemas.openxmlformats.org/officeDocument/2006/relationships/image" Target="../media/image25.png"/><Relationship Id="rId4" Type="http://schemas.openxmlformats.org/officeDocument/2006/relationships/image" Target="../media/image23.jpeg"/><Relationship Id="rId9" Type="http://schemas.openxmlformats.org/officeDocument/2006/relationships/image" Target="../media/image24.jpe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svg"/><Relationship Id="rId3" Type="http://schemas.openxmlformats.org/officeDocument/2006/relationships/image" Target="../media/image26.jpe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30.png"/><Relationship Id="rId5" Type="http://schemas.openxmlformats.org/officeDocument/2006/relationships/image" Target="../media/image28.jpeg"/><Relationship Id="rId15" Type="http://schemas.openxmlformats.org/officeDocument/2006/relationships/image" Target="../media/image17.svg"/><Relationship Id="rId10" Type="http://schemas.openxmlformats.org/officeDocument/2006/relationships/slide" Target="slide9.xml"/><Relationship Id="rId4" Type="http://schemas.openxmlformats.org/officeDocument/2006/relationships/image" Target="../media/image27.jpeg"/><Relationship Id="rId9" Type="http://schemas.openxmlformats.org/officeDocument/2006/relationships/image" Target="../media/image29.jpe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17.sv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9C34086-9D28-E120-384E-E53C744E2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1FCDEA-A5E9-ECC0-4D97-20DC1945A836}"/>
              </a:ext>
            </a:extLst>
          </p:cNvPr>
          <p:cNvSpPr txBox="1"/>
          <p:nvPr/>
        </p:nvSpPr>
        <p:spPr>
          <a:xfrm>
            <a:off x="1946246" y="2105561"/>
            <a:ext cx="8984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solidFill>
                  <a:schemeClr val="bg1"/>
                </a:solidFill>
              </a:rPr>
              <a:t>UNA PREGUNTA…</a:t>
            </a:r>
          </a:p>
        </p:txBody>
      </p:sp>
    </p:spTree>
    <p:extLst>
      <p:ext uri="{BB962C8B-B14F-4D97-AF65-F5344CB8AC3E}">
        <p14:creationId xmlns:p14="http://schemas.microsoft.com/office/powerpoint/2010/main" val="266616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776300" y="7461189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321824" y="1168809"/>
            <a:ext cx="8382635" cy="471052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62632E-B66E-6FFF-76F9-6D4AC1FB0409}"/>
              </a:ext>
            </a:extLst>
          </p:cNvPr>
          <p:cNvSpPr/>
          <p:nvPr/>
        </p:nvSpPr>
        <p:spPr>
          <a:xfrm>
            <a:off x="2512271" y="7508895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4337760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9455293" y="2547330"/>
            <a:ext cx="18127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chemeClr val="bg1"/>
                </a:solidFill>
              </a:rPr>
              <a:t>Por subgéneros, encontramos que solo existen 687 de reggaetón.</a:t>
            </a:r>
          </a:p>
          <a:p>
            <a:pPr algn="just"/>
            <a:endParaRPr lang="es-ES" sz="1400" dirty="0">
              <a:solidFill>
                <a:schemeClr val="bg1"/>
              </a:solidFill>
            </a:endParaRPr>
          </a:p>
          <a:p>
            <a:pPr algn="just"/>
            <a:r>
              <a:rPr lang="es-ES" sz="1400" dirty="0">
                <a:solidFill>
                  <a:schemeClr val="bg1"/>
                </a:solidFill>
              </a:rPr>
              <a:t>Valor bajo para la aparente popularidad del género.</a:t>
            </a:r>
          </a:p>
        </p:txBody>
      </p:sp>
      <p:pic>
        <p:nvPicPr>
          <p:cNvPr id="23" name="Imagen 22" descr="Gráfico, Histograma&#10;&#10;Descripción generada automáticamente">
            <a:extLst>
              <a:ext uri="{FF2B5EF4-FFF2-40B4-BE49-F238E27FC236}">
                <a16:creationId xmlns:a16="http://schemas.microsoft.com/office/drawing/2014/main" id="{EA2370F3-42CF-7012-A5FC-11C80C8B1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45" y="1233598"/>
            <a:ext cx="4717226" cy="4490976"/>
          </a:xfrm>
          <a:prstGeom prst="rect">
            <a:avLst/>
          </a:prstGeom>
        </p:spPr>
      </p:pic>
      <p:grpSp>
        <p:nvGrpSpPr>
          <p:cNvPr id="30" name="Group 1029">
            <a:extLst>
              <a:ext uri="{FF2B5EF4-FFF2-40B4-BE49-F238E27FC236}">
                <a16:creationId xmlns:a16="http://schemas.microsoft.com/office/drawing/2014/main" id="{3E61D1BA-6119-B067-0D58-5D2689AF0095}"/>
              </a:ext>
            </a:extLst>
          </p:cNvPr>
          <p:cNvGrpSpPr/>
          <p:nvPr/>
        </p:nvGrpSpPr>
        <p:grpSpPr>
          <a:xfrm>
            <a:off x="9898744" y="1461378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FDF65CC5-EC52-D430-A214-C4E0DBBCB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6F1B8EB-604A-5930-43ED-599544E5B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Freeform 48">
            <a:extLst>
              <a:ext uri="{FF2B5EF4-FFF2-40B4-BE49-F238E27FC236}">
                <a16:creationId xmlns:a16="http://schemas.microsoft.com/office/drawing/2014/main" id="{97DA9763-9308-732B-AA0D-DABDD690668C}"/>
              </a:ext>
            </a:extLst>
          </p:cNvPr>
          <p:cNvSpPr>
            <a:spLocks noEditPoints="1"/>
          </p:cNvSpPr>
          <p:nvPr/>
        </p:nvSpPr>
        <p:spPr bwMode="auto">
          <a:xfrm>
            <a:off x="9405075" y="4785042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80C9430-CF13-82BA-9F76-117F3211D60D}"/>
              </a:ext>
            </a:extLst>
          </p:cNvPr>
          <p:cNvSpPr txBox="1"/>
          <p:nvPr/>
        </p:nvSpPr>
        <p:spPr>
          <a:xfrm>
            <a:off x="9519619" y="4657958"/>
            <a:ext cx="18127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50" dirty="0">
                <a:solidFill>
                  <a:schemeClr val="bg1"/>
                </a:solidFill>
              </a:rPr>
              <a:t>Clasificación de los géneros subjetiva por usuario.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o 40">
            <a:extLst>
              <a:ext uri="{FF2B5EF4-FFF2-40B4-BE49-F238E27FC236}">
                <a16:creationId xmlns:a16="http://schemas.microsoft.com/office/drawing/2014/main" id="{8DB29E67-0692-0E80-CA63-CFE1E7DC400F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D0B12E95-2313-487A-986E-302E3C90231A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TextBox 27">
              <a:extLst>
                <a:ext uri="{FF2B5EF4-FFF2-40B4-BE49-F238E27FC236}">
                  <a16:creationId xmlns:a16="http://schemas.microsoft.com/office/drawing/2014/main" id="{A9160F63-AE16-A01B-3A4C-D2F331CB1029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383A4683-9088-71A7-40E4-6E6642CE8012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6" name="Graphic 24" descr="Badge Question Mark outline">
              <a:extLst>
                <a:ext uri="{FF2B5EF4-FFF2-40B4-BE49-F238E27FC236}">
                  <a16:creationId xmlns:a16="http://schemas.microsoft.com/office/drawing/2014/main" id="{18DE7216-AAB4-9565-8F31-C0A607EF6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7" name="Graphic 26" descr="Customer review outline">
              <a:extLst>
                <a:ext uri="{FF2B5EF4-FFF2-40B4-BE49-F238E27FC236}">
                  <a16:creationId xmlns:a16="http://schemas.microsoft.com/office/drawing/2014/main" id="{46CF7B98-0B5B-9420-7684-C751F55A6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3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00912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743258" y="5045055"/>
            <a:ext cx="6686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track_popularity</a:t>
            </a:r>
            <a:r>
              <a:rPr lang="es-ES" sz="1600" dirty="0">
                <a:solidFill>
                  <a:schemeClr val="bg1"/>
                </a:solidFill>
              </a:rPr>
              <a:t>’ tiene altos valores en 0.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dirty="0">
                <a:solidFill>
                  <a:schemeClr val="bg1"/>
                </a:solidFill>
              </a:rPr>
              <a:t>Por lo demás, podría asemejarse a una distribución normal.</a:t>
            </a:r>
          </a:p>
        </p:txBody>
      </p:sp>
      <p:pic>
        <p:nvPicPr>
          <p:cNvPr id="30" name="Imagen 2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198" y="1919421"/>
            <a:ext cx="8041508" cy="2288815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FA54C4C5-1FD7-831B-DC1C-3F1D99ACBAC2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130A194B-3583-DE3D-31F8-AAD5FDA57472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9F48F38C-2319-D1A3-6849-56B7401D48D1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5D10F0C6-CC0E-39CA-FAA9-8F3ADDA5ED83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02F64F02-EF02-BF6E-4F3E-CD5628DEF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ABBF12B2-06C9-075A-ED30-530E8350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284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45302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854867" y="5045055"/>
            <a:ext cx="770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artist_popularity</a:t>
            </a:r>
            <a:r>
              <a:rPr lang="es-ES" sz="1600" dirty="0">
                <a:solidFill>
                  <a:schemeClr val="bg1"/>
                </a:solidFill>
              </a:rPr>
              <a:t>’ arroja que la media de los valores de popularidad para los artistas del </a:t>
            </a:r>
            <a:r>
              <a:rPr lang="es-ES" sz="1600" dirty="0" err="1">
                <a:solidFill>
                  <a:schemeClr val="bg1"/>
                </a:solidFill>
              </a:rPr>
              <a:t>dataset</a:t>
            </a:r>
            <a:r>
              <a:rPr lang="es-ES" sz="1600" dirty="0">
                <a:solidFill>
                  <a:schemeClr val="bg1"/>
                </a:solidFill>
              </a:rPr>
              <a:t> es de 45.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8982" y="1919421"/>
            <a:ext cx="8015939" cy="2288815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0F413814-FB42-AE7E-2D9D-65AAF5410DA6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694C9772-3E04-6ADE-F9A3-B4417B7C6E5D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005BC2EB-3F11-E2A4-8478-932AFE559637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7492BB75-B06C-1BA7-0353-CDD483D25797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958244F2-8E3C-D64A-DE07-E7FCA6BF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E50B2C41-24BF-3792-3FB7-BC7EBBEA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375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80813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931855" y="5024890"/>
            <a:ext cx="7675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danceability</a:t>
            </a:r>
            <a:r>
              <a:rPr lang="es-ES" sz="1600" dirty="0">
                <a:solidFill>
                  <a:schemeClr val="bg1"/>
                </a:solidFill>
              </a:rPr>
              <a:t>’ tiene una distribución con asimetría a la derecha, lo que indica que la mayoría de canciones del </a:t>
            </a:r>
            <a:r>
              <a:rPr lang="es-ES" sz="1600" dirty="0" err="1">
                <a:solidFill>
                  <a:schemeClr val="bg1"/>
                </a:solidFill>
              </a:rPr>
              <a:t>dataset</a:t>
            </a:r>
            <a:r>
              <a:rPr lang="es-ES" sz="1600" dirty="0">
                <a:solidFill>
                  <a:schemeClr val="bg1"/>
                </a:solidFill>
              </a:rPr>
              <a:t> cuentan con valores altos de ‘</a:t>
            </a:r>
            <a:r>
              <a:rPr lang="es-ES" sz="1600" dirty="0" err="1">
                <a:solidFill>
                  <a:schemeClr val="bg1"/>
                </a:solidFill>
              </a:rPr>
              <a:t>bailabilidad</a:t>
            </a:r>
            <a:r>
              <a:rPr lang="es-ES" sz="1600" dirty="0">
                <a:solidFill>
                  <a:schemeClr val="bg1"/>
                </a:solidFill>
              </a:rPr>
              <a:t>’.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8982" y="1923060"/>
            <a:ext cx="8015939" cy="2281537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1FAE5695-A95B-998B-12B8-0C7B37257870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A85E9219-35D4-E5A8-B2C2-0BF19473D4DC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473296F4-5AA7-5670-5672-7614DEBDB748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450ABE21-C442-2C31-0BF9-96A7534C93F1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6A9E55BE-26E7-5249-F9A7-F46D64DF8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2F7D0402-A742-3474-240D-0705F7C3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170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80811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931856" y="5024890"/>
            <a:ext cx="6686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speechiness</a:t>
            </a:r>
            <a:r>
              <a:rPr lang="es-ES" sz="1600" dirty="0">
                <a:solidFill>
                  <a:schemeClr val="bg1"/>
                </a:solidFill>
              </a:rPr>
              <a:t>’ nos indica que la mayoría de canciones del </a:t>
            </a:r>
            <a:r>
              <a:rPr lang="es-ES" sz="1600" dirty="0" err="1">
                <a:solidFill>
                  <a:schemeClr val="bg1"/>
                </a:solidFill>
              </a:rPr>
              <a:t>dataset</a:t>
            </a:r>
            <a:r>
              <a:rPr lang="es-ES" sz="1600" dirty="0">
                <a:solidFill>
                  <a:schemeClr val="bg1"/>
                </a:solidFill>
              </a:rPr>
              <a:t> tienen letra o patrones vocales en ella.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8983" y="1923060"/>
            <a:ext cx="8015936" cy="2281537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43C4A3DE-61CC-EE29-7223-81759C53183B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8CF1D235-F6EE-C2AD-64C6-6B438F949E96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B61E00EF-8A8F-945D-C4C8-96E7924B8848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5EE76FE5-385F-186E-655A-E00C111B157B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8C0CF8AE-8D8D-1B54-C9C5-2A525366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E368B6DF-8DBC-D0F3-7B10-E527589FF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500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80811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869637" y="5045055"/>
            <a:ext cx="7685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‘tempo’ nos arroja dos conclusiones. El tempo más común es cercano a 120 </a:t>
            </a:r>
            <a:r>
              <a:rPr lang="es-ES" sz="1600" dirty="0" err="1">
                <a:solidFill>
                  <a:schemeClr val="bg1"/>
                </a:solidFill>
              </a:rPr>
              <a:t>bpm</a:t>
            </a:r>
            <a:r>
              <a:rPr lang="es-ES" sz="1600" dirty="0">
                <a:solidFill>
                  <a:schemeClr val="bg1"/>
                </a:solidFill>
              </a:rPr>
              <a:t> (alta presencia de EDM) y valores altos en torno 90 </a:t>
            </a:r>
            <a:r>
              <a:rPr lang="es-ES" sz="1600" dirty="0" err="1">
                <a:solidFill>
                  <a:schemeClr val="bg1"/>
                </a:solidFill>
              </a:rPr>
              <a:t>bpm</a:t>
            </a:r>
            <a:r>
              <a:rPr lang="es-ES" sz="1600" dirty="0">
                <a:solidFill>
                  <a:schemeClr val="bg1"/>
                </a:solidFill>
              </a:rPr>
              <a:t> (rap y latín también </a:t>
            </a:r>
            <a:r>
              <a:rPr lang="es-ES" sz="1600">
                <a:solidFill>
                  <a:schemeClr val="bg1"/>
                </a:solidFill>
              </a:rPr>
              <a:t>con altos valores).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8983" y="1930262"/>
            <a:ext cx="8015936" cy="226713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033222C1-70E1-F01B-E115-B393758BC1C3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C2E8C67F-7083-9267-E51D-EA4649DA46E3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3D444E72-0DBF-7320-1E44-89181F3B4F1B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3C6E1B52-A085-47F3-04BA-CBAE0604C401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25BAE0FE-25A7-5326-782E-784ECC8D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E5BA2AB3-5A14-67EF-26A5-7EFDD15E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021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71935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854867" y="5030813"/>
            <a:ext cx="6686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energy</a:t>
            </a:r>
            <a:r>
              <a:rPr lang="es-ES" sz="1600" dirty="0">
                <a:solidFill>
                  <a:schemeClr val="bg1"/>
                </a:solidFill>
              </a:rPr>
              <a:t>’ indica que de nuevo la mayoría de los valores están concentrados en torno a 0.6-0.9 de energía.</a:t>
            </a:r>
          </a:p>
          <a:p>
            <a:r>
              <a:rPr lang="es-ES" sz="1600" dirty="0">
                <a:solidFill>
                  <a:schemeClr val="bg1"/>
                </a:solidFill>
              </a:rPr>
              <a:t>Relación con </a:t>
            </a:r>
            <a:r>
              <a:rPr lang="es-ES" sz="1600" dirty="0" err="1">
                <a:solidFill>
                  <a:schemeClr val="bg1"/>
                </a:solidFill>
              </a:rPr>
              <a:t>bailabilidad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4286" y="1930262"/>
            <a:ext cx="7965329" cy="2267133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3F88F78C-B801-43A2-DF12-19F9FA82E92D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1C809610-CCA1-9D7D-72F8-004D43AF2B60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DF5592DA-7F7B-CCC7-21B1-EA0F240493B8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F69DA4D1-C57D-6D40-FBDC-DA205F8392EA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6D8CDA4F-8D97-CF2F-FFDC-71FBA959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6872484D-74DE-4BA1-FD62-A54AFFCB9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829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725199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851881" y="5016012"/>
            <a:ext cx="770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instrumentalness</a:t>
            </a:r>
            <a:r>
              <a:rPr lang="es-ES" sz="1600" dirty="0">
                <a:solidFill>
                  <a:schemeClr val="bg1"/>
                </a:solidFill>
              </a:rPr>
              <a:t>’ indica que la mayoría de canciones no son </a:t>
            </a:r>
            <a:r>
              <a:rPr lang="es-ES" sz="1600" i="1" dirty="0" err="1">
                <a:solidFill>
                  <a:schemeClr val="bg1"/>
                </a:solidFill>
              </a:rPr>
              <a:t>acapellas</a:t>
            </a:r>
            <a:r>
              <a:rPr lang="es-ES" sz="1600" i="1" dirty="0">
                <a:solidFill>
                  <a:schemeClr val="bg1"/>
                </a:solidFill>
              </a:rPr>
              <a:t>, </a:t>
            </a:r>
            <a:r>
              <a:rPr lang="es-ES" sz="1600" dirty="0">
                <a:solidFill>
                  <a:schemeClr val="bg1"/>
                </a:solidFill>
              </a:rPr>
              <a:t>o que hay una alta presencia de instrumentos en ellas. 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41E968DA-1FC6-FBB8-F868-5479C7A713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4286" y="1930262"/>
            <a:ext cx="7965329" cy="2267132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601288E9-6436-BEC4-2428-89CB37ADF8FF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0BE3C71E-E482-6596-1892-CB352B25393E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72CAE603-9806-4B42-AE3E-075D519190D9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74C2E888-54F1-9F91-B363-FD3F0C83C35A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2" name="Graphic 24" descr="Badge Question Mark outline">
              <a:extLst>
                <a:ext uri="{FF2B5EF4-FFF2-40B4-BE49-F238E27FC236}">
                  <a16:creationId xmlns:a16="http://schemas.microsoft.com/office/drawing/2014/main" id="{EFF72FF1-7D35-6AE9-753E-99ABEA05D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3" name="Graphic 26" descr="Customer review outline">
              <a:extLst>
                <a:ext uri="{FF2B5EF4-FFF2-40B4-BE49-F238E27FC236}">
                  <a16:creationId xmlns:a16="http://schemas.microsoft.com/office/drawing/2014/main" id="{5A140476-BED6-64CE-2692-941E0D2B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097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C9EDAEC-2732-BA63-4B3A-8A880D99439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BFE2AD01-F623-551D-5D6D-6297DDB21B1E}"/>
              </a:ext>
            </a:extLst>
          </p:cNvPr>
          <p:cNvSpPr>
            <a:spLocks noEditPoints="1"/>
          </p:cNvSpPr>
          <p:nvPr/>
        </p:nvSpPr>
        <p:spPr bwMode="auto">
          <a:xfrm>
            <a:off x="3600913" y="5136895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FFE9D-7977-4D7F-043C-686BE2F37B5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30C3F5-FA66-93DE-9106-7597D7D33D7C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59" name="Oval 187">
              <a:extLst>
                <a:ext uri="{FF2B5EF4-FFF2-40B4-BE49-F238E27FC236}">
                  <a16:creationId xmlns:a16="http://schemas.microsoft.com/office/drawing/2014/main" id="{489C472B-8E56-AC53-5307-F4038A84B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8">
              <a:extLst>
                <a:ext uri="{FF2B5EF4-FFF2-40B4-BE49-F238E27FC236}">
                  <a16:creationId xmlns:a16="http://schemas.microsoft.com/office/drawing/2014/main" id="{8ADF4A93-3DFA-744D-76E1-CDA596E89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Oval 189">
              <a:extLst>
                <a:ext uri="{FF2B5EF4-FFF2-40B4-BE49-F238E27FC236}">
                  <a16:creationId xmlns:a16="http://schemas.microsoft.com/office/drawing/2014/main" id="{0B8A9178-DD75-2013-451E-94D3DB472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90">
              <a:extLst>
                <a:ext uri="{FF2B5EF4-FFF2-40B4-BE49-F238E27FC236}">
                  <a16:creationId xmlns:a16="http://schemas.microsoft.com/office/drawing/2014/main" id="{EAA36865-BDF7-64FD-8118-B9C6997BC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Freeform 191">
              <a:extLst>
                <a:ext uri="{FF2B5EF4-FFF2-40B4-BE49-F238E27FC236}">
                  <a16:creationId xmlns:a16="http://schemas.microsoft.com/office/drawing/2014/main" id="{2A7801F8-7F33-EA7B-A341-1377CA2F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Freeform 192">
              <a:extLst>
                <a:ext uri="{FF2B5EF4-FFF2-40B4-BE49-F238E27FC236}">
                  <a16:creationId xmlns:a16="http://schemas.microsoft.com/office/drawing/2014/main" id="{F40EE231-78AA-A60E-4CBA-DCBECE3E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5711E39-A215-57B8-43E3-00B97D341AFF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7" name="Graphic 1026" descr="Badge Question Mark outline">
            <a:extLst>
              <a:ext uri="{FF2B5EF4-FFF2-40B4-BE49-F238E27FC236}">
                <a16:creationId xmlns:a16="http://schemas.microsoft.com/office/drawing/2014/main" id="{1ED2410C-6844-7849-F9CE-1C9B321F5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3743258" y="5034213"/>
            <a:ext cx="6686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La variable ‘</a:t>
            </a:r>
            <a:r>
              <a:rPr lang="es-ES" sz="1600" dirty="0" err="1">
                <a:solidFill>
                  <a:schemeClr val="bg1"/>
                </a:solidFill>
              </a:rPr>
              <a:t>duration_s</a:t>
            </a:r>
            <a:r>
              <a:rPr lang="es-ES" sz="1600" dirty="0">
                <a:solidFill>
                  <a:schemeClr val="bg1"/>
                </a:solidFill>
              </a:rPr>
              <a:t>’ indica que 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72636CF-0451-D19D-B720-1772E7F32C03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8DEB0471-8169-501D-D262-12812DAFDD3F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167D5546-F907-0851-AA6A-048368598EE2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5BC16352-E262-EEAD-30A6-A9512E6B4B71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1" name="Graphic 24" descr="Badge Question Mark outline">
              <a:extLst>
                <a:ext uri="{FF2B5EF4-FFF2-40B4-BE49-F238E27FC236}">
                  <a16:creationId xmlns:a16="http://schemas.microsoft.com/office/drawing/2014/main" id="{EC8C76D1-8086-99A7-10D8-8ED33DE3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32" name="Graphic 26" descr="Customer review outline">
              <a:extLst>
                <a:ext uri="{FF2B5EF4-FFF2-40B4-BE49-F238E27FC236}">
                  <a16:creationId xmlns:a16="http://schemas.microsoft.com/office/drawing/2014/main" id="{0C0EFE5B-C752-6369-D26B-FCDD4C6EC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CF0CA166-C9FE-A79D-8E6A-FC20ACADCB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6950" y="1930262"/>
            <a:ext cx="7940000" cy="22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2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B1301EDE-4CAB-32E2-59EB-7601DFD8756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7337722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7483145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156359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157813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139341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140795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122323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123777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105305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6759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2867908" y="718181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3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428684" y="1322985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3779700" y="1644534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-5879148" y="-2562545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106759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123777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140795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157813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7483145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106759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123777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7483145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11184809" y="8759966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12876479" y="8793528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140795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157813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14517626" y="8801814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7922282" y="8815548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16241324" y="8829091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F73EE5-AC00-67D4-126A-54978F210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pic>
        <p:nvPicPr>
          <p:cNvPr id="29" name="Imagen 28" descr="Texto&#10;&#10;Descripción generada automáticamente">
            <a:extLst>
              <a:ext uri="{FF2B5EF4-FFF2-40B4-BE49-F238E27FC236}">
                <a16:creationId xmlns:a16="http://schemas.microsoft.com/office/drawing/2014/main" id="{181AB78A-B283-4ABC-A005-EAEDDBF39F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83" y="1108530"/>
            <a:ext cx="8124908" cy="4390976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4815417B-2A21-F194-DAE0-698AE3ED741D}"/>
              </a:ext>
            </a:extLst>
          </p:cNvPr>
          <p:cNvSpPr/>
          <p:nvPr/>
        </p:nvSpPr>
        <p:spPr>
          <a:xfrm>
            <a:off x="3428682" y="5485466"/>
            <a:ext cx="8124908" cy="499446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Vemos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año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tras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año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, se publican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canciones. En especial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desde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2010, con un valor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extremo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2019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4476ECD-7C5D-6D60-07EF-EF460E08BAF4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1" name="Rectángulo: esquinas redondeadas 40">
              <a:extLst>
                <a:ext uri="{FF2B5EF4-FFF2-40B4-BE49-F238E27FC236}">
                  <a16:creationId xmlns:a16="http://schemas.microsoft.com/office/drawing/2014/main" id="{C448768F-0253-1BC6-A707-E82CE1300A4E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TextBox 27">
              <a:extLst>
                <a:ext uri="{FF2B5EF4-FFF2-40B4-BE49-F238E27FC236}">
                  <a16:creationId xmlns:a16="http://schemas.microsoft.com/office/drawing/2014/main" id="{A9979F57-F33D-3D8E-A528-BE61843A2D5D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TextBox 28">
              <a:extLst>
                <a:ext uri="{FF2B5EF4-FFF2-40B4-BE49-F238E27FC236}">
                  <a16:creationId xmlns:a16="http://schemas.microsoft.com/office/drawing/2014/main" id="{DC8C6691-A57F-DA9C-B7CC-499B3E8FFB4F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4" name="Graphic 24" descr="Badge Question Mark outline">
              <a:extLst>
                <a:ext uri="{FF2B5EF4-FFF2-40B4-BE49-F238E27FC236}">
                  <a16:creationId xmlns:a16="http://schemas.microsoft.com/office/drawing/2014/main" id="{FBF9CFAD-8307-5493-2795-0A6B9283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6" name="Graphic 26" descr="Customer review outline">
              <a:extLst>
                <a:ext uri="{FF2B5EF4-FFF2-40B4-BE49-F238E27FC236}">
                  <a16:creationId xmlns:a16="http://schemas.microsoft.com/office/drawing/2014/main" id="{DB207F83-CEDA-724D-C75E-A9B093A7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64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AECAF41-C8DE-24BF-7739-629190CAD9DD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¿</a:t>
            </a:r>
            <a:r>
              <a:rPr lang="en-US" sz="3200" dirty="0" err="1">
                <a:latin typeface="+mj-lt"/>
                <a:ea typeface="+mj-ea"/>
                <a:cs typeface="+mj-cs"/>
              </a:rPr>
              <a:t>Quién</a:t>
            </a:r>
            <a:r>
              <a:rPr lang="en-US" sz="3200" dirty="0">
                <a:latin typeface="+mj-lt"/>
                <a:ea typeface="+mj-ea"/>
                <a:cs typeface="+mj-cs"/>
              </a:rPr>
              <a:t> es?</a:t>
            </a:r>
          </a:p>
        </p:txBody>
      </p:sp>
      <p:pic>
        <p:nvPicPr>
          <p:cNvPr id="3" name="Imagen 2" descr="Un hombre sonriendo&#10;&#10;Descripción generada automáticamente">
            <a:extLst>
              <a:ext uri="{FF2B5EF4-FFF2-40B4-BE49-F238E27FC236}">
                <a16:creationId xmlns:a16="http://schemas.microsoft.com/office/drawing/2014/main" id="{CB5AC819-FDA4-E4EB-05A5-750B9E45C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1" b="1060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98028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1028">
            <a:extLst>
              <a:ext uri="{FF2B5EF4-FFF2-40B4-BE49-F238E27FC236}">
                <a16:creationId xmlns:a16="http://schemas.microsoft.com/office/drawing/2014/main" id="{35B0CED6-A133-D1B0-0531-A7E98ACFF335}"/>
              </a:ext>
            </a:extLst>
          </p:cNvPr>
          <p:cNvSpPr/>
          <p:nvPr/>
        </p:nvSpPr>
        <p:spPr>
          <a:xfrm>
            <a:off x="6248244" y="1144895"/>
            <a:ext cx="3153091" cy="51300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1028">
            <a:extLst>
              <a:ext uri="{FF2B5EF4-FFF2-40B4-BE49-F238E27FC236}">
                <a16:creationId xmlns:a16="http://schemas.microsoft.com/office/drawing/2014/main" id="{8DBB4AFF-9963-BE52-0B40-9532E13475A1}"/>
              </a:ext>
            </a:extLst>
          </p:cNvPr>
          <p:cNvSpPr/>
          <p:nvPr/>
        </p:nvSpPr>
        <p:spPr>
          <a:xfrm>
            <a:off x="8728466" y="1176993"/>
            <a:ext cx="3153091" cy="51300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301EDE-4CAB-32E2-59EB-7601DFD8756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7337722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7483145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156359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157813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139341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140795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122323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123777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105305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6759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2867908" y="718181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3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346730" y="1072524"/>
            <a:ext cx="8666003" cy="51300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-5879148" y="-2562545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106759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123777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140795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157813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7483145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106759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123777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7483145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11184809" y="8759966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12876479" y="8793528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140795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157813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14517626" y="8801814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7922282" y="8815548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16241324" y="8829091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F73EE5-AC00-67D4-126A-54978F210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C9B0243-4F92-F1BB-A946-78D1F782D6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5703" y="1194933"/>
            <a:ext cx="2365164" cy="475442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A9E7564-42AE-5220-77E2-75535FDDA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0970" y="1191945"/>
            <a:ext cx="2383484" cy="4779086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EAA6505-8D9A-869C-AFA1-1C815ED7BF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9384" y="1191944"/>
            <a:ext cx="2372673" cy="4757409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3C06677D-7619-D4D2-8BA6-4894C287428E}"/>
              </a:ext>
            </a:extLst>
          </p:cNvPr>
          <p:cNvSpPr/>
          <p:nvPr/>
        </p:nvSpPr>
        <p:spPr>
          <a:xfrm>
            <a:off x="3346730" y="5971031"/>
            <a:ext cx="8332928" cy="657349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39DEF98-6A07-2DC5-1A98-AA67992C3BA5}"/>
              </a:ext>
            </a:extLst>
          </p:cNvPr>
          <p:cNvSpPr txBox="1"/>
          <p:nvPr/>
        </p:nvSpPr>
        <p:spPr>
          <a:xfrm>
            <a:off x="3769109" y="5913336"/>
            <a:ext cx="2480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La sonoridad en dB no ha cambiado.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476319-EE3F-B2A9-80C0-7CD22B1981D3}"/>
              </a:ext>
            </a:extLst>
          </p:cNvPr>
          <p:cNvSpPr txBox="1"/>
          <p:nvPr/>
        </p:nvSpPr>
        <p:spPr>
          <a:xfrm>
            <a:off x="6496036" y="5930125"/>
            <a:ext cx="2480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Valores altos de percepción de intensidad y actividad por el algoritmo.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C702E87-FDDC-0B5C-DE3A-B321B7E5778B}"/>
              </a:ext>
            </a:extLst>
          </p:cNvPr>
          <p:cNvSpPr txBox="1"/>
          <p:nvPr/>
        </p:nvSpPr>
        <p:spPr>
          <a:xfrm>
            <a:off x="9286337" y="5947779"/>
            <a:ext cx="2480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La mayoría de canciones son grabadas en estudio.</a:t>
            </a: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C795DE2-9657-5890-2A59-AD33C0A76A4D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127161FB-6610-39F2-9A76-DB9B5F5BAECC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0" name="TextBox 27">
              <a:extLst>
                <a:ext uri="{FF2B5EF4-FFF2-40B4-BE49-F238E27FC236}">
                  <a16:creationId xmlns:a16="http://schemas.microsoft.com/office/drawing/2014/main" id="{3F91BA73-930D-0563-3E9E-AF9A3B3929F1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TextBox 28">
              <a:extLst>
                <a:ext uri="{FF2B5EF4-FFF2-40B4-BE49-F238E27FC236}">
                  <a16:creationId xmlns:a16="http://schemas.microsoft.com/office/drawing/2014/main" id="{676F380E-22ED-B2B8-9AA6-0FDF99D2080C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63" name="Graphic 24" descr="Badge Question Mark outline">
              <a:extLst>
                <a:ext uri="{FF2B5EF4-FFF2-40B4-BE49-F238E27FC236}">
                  <a16:creationId xmlns:a16="http://schemas.microsoft.com/office/drawing/2014/main" id="{A9A06745-1142-CCB2-7158-60FCC73B7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030" name="Graphic 26" descr="Customer review outline">
              <a:extLst>
                <a:ext uri="{FF2B5EF4-FFF2-40B4-BE49-F238E27FC236}">
                  <a16:creationId xmlns:a16="http://schemas.microsoft.com/office/drawing/2014/main" id="{31735C8B-5267-F289-3007-0B15AA39C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4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1028">
            <a:extLst>
              <a:ext uri="{FF2B5EF4-FFF2-40B4-BE49-F238E27FC236}">
                <a16:creationId xmlns:a16="http://schemas.microsoft.com/office/drawing/2014/main" id="{35B0CED6-A133-D1B0-0531-A7E98ACFF335}"/>
              </a:ext>
            </a:extLst>
          </p:cNvPr>
          <p:cNvSpPr/>
          <p:nvPr/>
        </p:nvSpPr>
        <p:spPr>
          <a:xfrm>
            <a:off x="6248244" y="1144895"/>
            <a:ext cx="3153091" cy="51300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: Rounded Corners 1028">
            <a:extLst>
              <a:ext uri="{FF2B5EF4-FFF2-40B4-BE49-F238E27FC236}">
                <a16:creationId xmlns:a16="http://schemas.microsoft.com/office/drawing/2014/main" id="{8DBB4AFF-9963-BE52-0B40-9532E13475A1}"/>
              </a:ext>
            </a:extLst>
          </p:cNvPr>
          <p:cNvSpPr/>
          <p:nvPr/>
        </p:nvSpPr>
        <p:spPr>
          <a:xfrm>
            <a:off x="8728466" y="1176993"/>
            <a:ext cx="3153091" cy="51300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301EDE-4CAB-32E2-59EB-7601DFD8756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7337722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7483145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156359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157813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139341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140795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122323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123777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105305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6759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2867908" y="718181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3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332161" y="1098397"/>
            <a:ext cx="8680572" cy="559932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-5879148" y="-2562545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106759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123777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140795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157813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7483145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106759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123777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7483145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11184809" y="8759966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12876479" y="8793528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140795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157813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14517626" y="8801814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7922282" y="8815548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16241324" y="8829091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F73EE5-AC00-67D4-126A-54978F210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pic>
        <p:nvPicPr>
          <p:cNvPr id="40" name="Imagen 39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AC9B0243-4F92-F1BB-A946-78D1F782D6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94" y="1194933"/>
            <a:ext cx="2371182" cy="475442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4A9E7564-42AE-5220-77E2-75535FDDA2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5986" y="1191944"/>
            <a:ext cx="2373452" cy="477908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CEAA6505-8D9A-869C-AFA1-1C815ED7BF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59384" y="1191944"/>
            <a:ext cx="2372673" cy="4757409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3C06677D-7619-D4D2-8BA6-4894C287428E}"/>
              </a:ext>
            </a:extLst>
          </p:cNvPr>
          <p:cNvSpPr/>
          <p:nvPr/>
        </p:nvSpPr>
        <p:spPr>
          <a:xfrm>
            <a:off x="3474402" y="5971032"/>
            <a:ext cx="8205256" cy="62773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39DEF98-6A07-2DC5-1A98-AA67992C3BA5}"/>
              </a:ext>
            </a:extLst>
          </p:cNvPr>
          <p:cNvSpPr txBox="1"/>
          <p:nvPr/>
        </p:nvSpPr>
        <p:spPr>
          <a:xfrm>
            <a:off x="3769109" y="5913336"/>
            <a:ext cx="2480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La </a:t>
            </a:r>
            <a:r>
              <a:rPr lang="es-ES" sz="1100" dirty="0" err="1">
                <a:solidFill>
                  <a:schemeClr val="bg1"/>
                </a:solidFill>
              </a:rPr>
              <a:t>bailabilidad</a:t>
            </a:r>
            <a:r>
              <a:rPr lang="es-ES" sz="1100" dirty="0">
                <a:solidFill>
                  <a:schemeClr val="bg1"/>
                </a:solidFill>
              </a:rPr>
              <a:t> se ha modificado poco a lo largo de los años. </a:t>
            </a:r>
          </a:p>
          <a:p>
            <a:pPr algn="just"/>
            <a:r>
              <a:rPr lang="es-ES" sz="1100" dirty="0">
                <a:solidFill>
                  <a:schemeClr val="bg1"/>
                </a:solidFill>
              </a:rPr>
              <a:t>Pico 60’s probablemente debido al auge del twist.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476319-EE3F-B2A9-80C0-7CD22B1981D3}"/>
              </a:ext>
            </a:extLst>
          </p:cNvPr>
          <p:cNvSpPr txBox="1"/>
          <p:nvPr/>
        </p:nvSpPr>
        <p:spPr>
          <a:xfrm>
            <a:off x="6496036" y="5930125"/>
            <a:ext cx="24802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Tempo finales 90’s: rap y </a:t>
            </a:r>
            <a:r>
              <a:rPr lang="es-ES" sz="1100" dirty="0" err="1">
                <a:solidFill>
                  <a:schemeClr val="bg1"/>
                </a:solidFill>
              </a:rPr>
              <a:t>r&amp;b</a:t>
            </a:r>
            <a:endParaRPr lang="es-ES" sz="1100" dirty="0">
              <a:solidFill>
                <a:schemeClr val="bg1"/>
              </a:solidFill>
            </a:endParaRPr>
          </a:p>
          <a:p>
            <a:pPr algn="just"/>
            <a:r>
              <a:rPr lang="es-ES" sz="1100" dirty="0">
                <a:solidFill>
                  <a:schemeClr val="bg1"/>
                </a:solidFill>
              </a:rPr>
              <a:t>Tempo desde 2007: </a:t>
            </a:r>
            <a:r>
              <a:rPr lang="es-ES" sz="1100" dirty="0" err="1">
                <a:solidFill>
                  <a:schemeClr val="bg1"/>
                </a:solidFill>
              </a:rPr>
              <a:t>edm</a:t>
            </a:r>
            <a:r>
              <a:rPr lang="es-ES" sz="1100" dirty="0">
                <a:solidFill>
                  <a:schemeClr val="bg1"/>
                </a:solidFill>
              </a:rPr>
              <a:t>, cercano a 120 </a:t>
            </a:r>
            <a:r>
              <a:rPr lang="es-ES" sz="1100" dirty="0" err="1">
                <a:solidFill>
                  <a:schemeClr val="bg1"/>
                </a:solidFill>
              </a:rPr>
              <a:t>bpm</a:t>
            </a:r>
            <a:r>
              <a:rPr lang="es-E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8ED7E608-7F93-52EC-8A34-AFBCA02E54B9}"/>
              </a:ext>
            </a:extLst>
          </p:cNvPr>
          <p:cNvSpPr txBox="1"/>
          <p:nvPr/>
        </p:nvSpPr>
        <p:spPr>
          <a:xfrm>
            <a:off x="9142906" y="5928277"/>
            <a:ext cx="2480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>
                <a:solidFill>
                  <a:schemeClr val="bg1"/>
                </a:solidFill>
              </a:rPr>
              <a:t>La mayoría de canciones a lo largo de los años tienen letra. </a:t>
            </a:r>
            <a:br>
              <a:rPr lang="es-ES" sz="1100" dirty="0">
                <a:solidFill>
                  <a:schemeClr val="bg1"/>
                </a:solidFill>
              </a:rPr>
            </a:br>
            <a:r>
              <a:rPr lang="es-ES" sz="1100" dirty="0">
                <a:solidFill>
                  <a:schemeClr val="bg1"/>
                </a:solidFill>
              </a:rPr>
              <a:t>Picos: cantautores (Brel, Cohen, Dylan)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EC88450D-CEF4-749F-0210-C16FA060687E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3E6D8560-0C58-794C-7A4B-631850B690AF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3" name="TextBox 27">
              <a:extLst>
                <a:ext uri="{FF2B5EF4-FFF2-40B4-BE49-F238E27FC236}">
                  <a16:creationId xmlns:a16="http://schemas.microsoft.com/office/drawing/2014/main" id="{189A862E-7218-24AB-645B-53506B9FCE89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TextBox 28">
              <a:extLst>
                <a:ext uri="{FF2B5EF4-FFF2-40B4-BE49-F238E27FC236}">
                  <a16:creationId xmlns:a16="http://schemas.microsoft.com/office/drawing/2014/main" id="{32CB05DE-FD85-491F-27BA-BCF13B49CF9C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1030" name="Graphic 24" descr="Badge Question Mark outline">
              <a:extLst>
                <a:ext uri="{FF2B5EF4-FFF2-40B4-BE49-F238E27FC236}">
                  <a16:creationId xmlns:a16="http://schemas.microsoft.com/office/drawing/2014/main" id="{85A7956A-8F3A-46F2-3248-D59EB4DC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031" name="Graphic 26" descr="Customer review outline">
              <a:extLst>
                <a:ext uri="{FF2B5EF4-FFF2-40B4-BE49-F238E27FC236}">
                  <a16:creationId xmlns:a16="http://schemas.microsoft.com/office/drawing/2014/main" id="{15E11FCE-E380-244B-377F-EC08C7FC8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657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chemeClr val="tx1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101762-B782-AAF5-16A8-445273E02128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7" name="Freeform 197">
              <a:extLst>
                <a:ext uri="{FF2B5EF4-FFF2-40B4-BE49-F238E27FC236}">
                  <a16:creationId xmlns:a16="http://schemas.microsoft.com/office/drawing/2014/main" id="{22717426-2678-1659-7EAE-B3CB7F8CB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98">
              <a:extLst>
                <a:ext uri="{FF2B5EF4-FFF2-40B4-BE49-F238E27FC236}">
                  <a16:creationId xmlns:a16="http://schemas.microsoft.com/office/drawing/2014/main" id="{81C80127-C630-AB2E-5726-9906FAA68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Rectangle 199">
              <a:extLst>
                <a:ext uri="{FF2B5EF4-FFF2-40B4-BE49-F238E27FC236}">
                  <a16:creationId xmlns:a16="http://schemas.microsoft.com/office/drawing/2014/main" id="{AAF951CA-EEC1-5F30-6B84-7AEF8CAE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00">
              <a:extLst>
                <a:ext uri="{FF2B5EF4-FFF2-40B4-BE49-F238E27FC236}">
                  <a16:creationId xmlns:a16="http://schemas.microsoft.com/office/drawing/2014/main" id="{FCC84A97-55C7-2D4A-8EEA-31D10E867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01">
              <a:extLst>
                <a:ext uri="{FF2B5EF4-FFF2-40B4-BE49-F238E27FC236}">
                  <a16:creationId xmlns:a16="http://schemas.microsoft.com/office/drawing/2014/main" id="{312E1503-65E9-BC09-6F63-9E9301C7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8847BC9-D941-7364-7AFE-0FD60EEB5DFA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1" name="Oval 187">
              <a:extLst>
                <a:ext uri="{FF2B5EF4-FFF2-40B4-BE49-F238E27FC236}">
                  <a16:creationId xmlns:a16="http://schemas.microsoft.com/office/drawing/2014/main" id="{18FA4C6E-CCF2-1CEA-79F4-5168D84C2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188">
              <a:extLst>
                <a:ext uri="{FF2B5EF4-FFF2-40B4-BE49-F238E27FC236}">
                  <a16:creationId xmlns:a16="http://schemas.microsoft.com/office/drawing/2014/main" id="{6FCC58F4-DCB0-C249-2A67-A8853D5D9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Oval 189">
              <a:extLst>
                <a:ext uri="{FF2B5EF4-FFF2-40B4-BE49-F238E27FC236}">
                  <a16:creationId xmlns:a16="http://schemas.microsoft.com/office/drawing/2014/main" id="{1ABBACAE-425A-D5C3-1C5C-95F5BF08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Freeform 190">
              <a:extLst>
                <a:ext uri="{FF2B5EF4-FFF2-40B4-BE49-F238E27FC236}">
                  <a16:creationId xmlns:a16="http://schemas.microsoft.com/office/drawing/2014/main" id="{5CDE8969-8114-A3D5-3EE7-DFBCB85C1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191">
              <a:extLst>
                <a:ext uri="{FF2B5EF4-FFF2-40B4-BE49-F238E27FC236}">
                  <a16:creationId xmlns:a16="http://schemas.microsoft.com/office/drawing/2014/main" id="{FF157DA6-D56F-D74A-FE48-A319C8B30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2">
              <a:extLst>
                <a:ext uri="{FF2B5EF4-FFF2-40B4-BE49-F238E27FC236}">
                  <a16:creationId xmlns:a16="http://schemas.microsoft.com/office/drawing/2014/main" id="{36A1F845-9C4B-D825-F2AD-9872D76C5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552D1A-0484-3866-D848-6F66D47DD5D1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Graphic 33" descr="Badge Question Mark outline">
            <a:extLst>
              <a:ext uri="{FF2B5EF4-FFF2-40B4-BE49-F238E27FC236}">
                <a16:creationId xmlns:a16="http://schemas.microsoft.com/office/drawing/2014/main" id="{D8D4AA86-6857-53EB-460E-4D87BE502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A7C24D8-04CC-79E7-29E1-331DFFE21E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pic>
        <p:nvPicPr>
          <p:cNvPr id="29" name="Imagen 28" descr="Gráfico&#10;&#10;Descripción generada automáticamente">
            <a:extLst>
              <a:ext uri="{FF2B5EF4-FFF2-40B4-BE49-F238E27FC236}">
                <a16:creationId xmlns:a16="http://schemas.microsoft.com/office/drawing/2014/main" id="{8A9B544D-23ED-52C4-1049-281B653BC0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02" y="1059912"/>
            <a:ext cx="8388658" cy="5237090"/>
          </a:xfrm>
          <a:prstGeom prst="rect">
            <a:avLst/>
          </a:prstGeom>
        </p:spPr>
      </p:pic>
      <p:sp>
        <p:nvSpPr>
          <p:cNvPr id="1120" name="TextBox 9">
            <a:extLst>
              <a:ext uri="{FF2B5EF4-FFF2-40B4-BE49-F238E27FC236}">
                <a16:creationId xmlns:a16="http://schemas.microsoft.com/office/drawing/2014/main" id="{53E42DAB-566B-77EB-321F-8245423A1F4C}"/>
              </a:ext>
            </a:extLst>
          </p:cNvPr>
          <p:cNvSpPr txBox="1"/>
          <p:nvPr/>
        </p:nvSpPr>
        <p:spPr>
          <a:xfrm>
            <a:off x="3474402" y="6346872"/>
            <a:ext cx="8388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géneros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son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prácticamente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similares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El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lenguaje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musical no ha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cambiado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23" name="TextBox 17">
            <a:extLst>
              <a:ext uri="{FF2B5EF4-FFF2-40B4-BE49-F238E27FC236}">
                <a16:creationId xmlns:a16="http://schemas.microsoft.com/office/drawing/2014/main" id="{5154F844-74A9-D972-DCC3-D76D4A0B2F53}"/>
              </a:ext>
            </a:extLst>
          </p:cNvPr>
          <p:cNvSpPr txBox="1"/>
          <p:nvPr/>
        </p:nvSpPr>
        <p:spPr>
          <a:xfrm>
            <a:off x="392745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23">
            <a:extLst>
              <a:ext uri="{FF2B5EF4-FFF2-40B4-BE49-F238E27FC236}">
                <a16:creationId xmlns:a16="http://schemas.microsoft.com/office/drawing/2014/main" id="{0CDF1A4E-8762-DC0F-B463-71305833E789}"/>
              </a:ext>
            </a:extLst>
          </p:cNvPr>
          <p:cNvGrpSpPr>
            <a:grpSpLocks noChangeAspect="1"/>
          </p:cNvGrpSpPr>
          <p:nvPr/>
        </p:nvGrpSpPr>
        <p:grpSpPr>
          <a:xfrm>
            <a:off x="-758204" y="3606155"/>
            <a:ext cx="191537" cy="276523"/>
            <a:chOff x="3379789" y="1452563"/>
            <a:chExt cx="239713" cy="346075"/>
          </a:xfrm>
        </p:grpSpPr>
        <p:sp>
          <p:nvSpPr>
            <p:cNvPr id="1126" name="Freeform 5">
              <a:extLst>
                <a:ext uri="{FF2B5EF4-FFF2-40B4-BE49-F238E27FC236}">
                  <a16:creationId xmlns:a16="http://schemas.microsoft.com/office/drawing/2014/main" id="{5946386D-8A48-36E7-0CFF-637D3B3FE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6">
              <a:extLst>
                <a:ext uri="{FF2B5EF4-FFF2-40B4-BE49-F238E27FC236}">
                  <a16:creationId xmlns:a16="http://schemas.microsoft.com/office/drawing/2014/main" id="{E3D1BB92-65A5-959C-5660-7E81CCA22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Line 7">
              <a:extLst>
                <a:ext uri="{FF2B5EF4-FFF2-40B4-BE49-F238E27FC236}">
                  <a16:creationId xmlns:a16="http://schemas.microsoft.com/office/drawing/2014/main" id="{83055DB1-665E-C6F2-E31A-29FFCC820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Line 8">
              <a:extLst>
                <a:ext uri="{FF2B5EF4-FFF2-40B4-BE49-F238E27FC236}">
                  <a16:creationId xmlns:a16="http://schemas.microsoft.com/office/drawing/2014/main" id="{DB4F6401-BE46-59C4-E3B8-BED673785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9">
              <a:extLst>
                <a:ext uri="{FF2B5EF4-FFF2-40B4-BE49-F238E27FC236}">
                  <a16:creationId xmlns:a16="http://schemas.microsoft.com/office/drawing/2014/main" id="{F372CB25-67A2-1EA6-0104-F77271616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10">
              <a:extLst>
                <a:ext uri="{FF2B5EF4-FFF2-40B4-BE49-F238E27FC236}">
                  <a16:creationId xmlns:a16="http://schemas.microsoft.com/office/drawing/2014/main" id="{6D1B363E-2D1C-3763-75A9-C2A49B2EC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11">
              <a:extLst>
                <a:ext uri="{FF2B5EF4-FFF2-40B4-BE49-F238E27FC236}">
                  <a16:creationId xmlns:a16="http://schemas.microsoft.com/office/drawing/2014/main" id="{1ABEEE95-2B27-CC3B-B572-EA0D3413F7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12">
              <a:extLst>
                <a:ext uri="{FF2B5EF4-FFF2-40B4-BE49-F238E27FC236}">
                  <a16:creationId xmlns:a16="http://schemas.microsoft.com/office/drawing/2014/main" id="{BFE960F7-D470-EEA7-0537-736F9CA25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13">
              <a:extLst>
                <a:ext uri="{FF2B5EF4-FFF2-40B4-BE49-F238E27FC236}">
                  <a16:creationId xmlns:a16="http://schemas.microsoft.com/office/drawing/2014/main" id="{B193B769-35AF-96D5-036C-D52D3C8721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14">
              <a:extLst>
                <a:ext uri="{FF2B5EF4-FFF2-40B4-BE49-F238E27FC236}">
                  <a16:creationId xmlns:a16="http://schemas.microsoft.com/office/drawing/2014/main" id="{98E9A39B-0C5A-CF81-5F4F-1326B69711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15">
              <a:extLst>
                <a:ext uri="{FF2B5EF4-FFF2-40B4-BE49-F238E27FC236}">
                  <a16:creationId xmlns:a16="http://schemas.microsoft.com/office/drawing/2014/main" id="{73C84812-5655-1DDD-43C9-389504615C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16">
              <a:extLst>
                <a:ext uri="{FF2B5EF4-FFF2-40B4-BE49-F238E27FC236}">
                  <a16:creationId xmlns:a16="http://schemas.microsoft.com/office/drawing/2014/main" id="{F6076E79-F738-E236-610C-89B896E50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17">
              <a:extLst>
                <a:ext uri="{FF2B5EF4-FFF2-40B4-BE49-F238E27FC236}">
                  <a16:creationId xmlns:a16="http://schemas.microsoft.com/office/drawing/2014/main" id="{95052337-9894-3F65-5CFE-410D318E7D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9" name="Grupo 1138">
            <a:extLst>
              <a:ext uri="{FF2B5EF4-FFF2-40B4-BE49-F238E27FC236}">
                <a16:creationId xmlns:a16="http://schemas.microsoft.com/office/drawing/2014/main" id="{7D59F939-30B4-03D4-5CD5-63EDD0F0D470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1140" name="Rectángulo: esquinas redondeadas 1139">
              <a:extLst>
                <a:ext uri="{FF2B5EF4-FFF2-40B4-BE49-F238E27FC236}">
                  <a16:creationId xmlns:a16="http://schemas.microsoft.com/office/drawing/2014/main" id="{C97814EF-5BF8-77C1-2F16-A1008CBD3B77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41" name="TextBox 27">
              <a:extLst>
                <a:ext uri="{FF2B5EF4-FFF2-40B4-BE49-F238E27FC236}">
                  <a16:creationId xmlns:a16="http://schemas.microsoft.com/office/drawing/2014/main" id="{BD11622C-067C-0FFD-0A0B-FC53C17D3FF8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2" name="TextBox 28">
              <a:extLst>
                <a:ext uri="{FF2B5EF4-FFF2-40B4-BE49-F238E27FC236}">
                  <a16:creationId xmlns:a16="http://schemas.microsoft.com/office/drawing/2014/main" id="{CC8DA0FB-BCA3-EEE0-24C2-07DD5DE557A0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1143" name="Graphic 24" descr="Badge Question Mark outline">
              <a:extLst>
                <a:ext uri="{FF2B5EF4-FFF2-40B4-BE49-F238E27FC236}">
                  <a16:creationId xmlns:a16="http://schemas.microsoft.com/office/drawing/2014/main" id="{0FACCB5D-76EC-EA7C-2380-513F53017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144" name="Graphic 26" descr="Customer review outline">
              <a:extLst>
                <a:ext uri="{FF2B5EF4-FFF2-40B4-BE49-F238E27FC236}">
                  <a16:creationId xmlns:a16="http://schemas.microsoft.com/office/drawing/2014/main" id="{56452CED-B707-011B-40AC-D863388C9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865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B1301EDE-4CAB-32E2-59EB-7601DFD8756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7337722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7483145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156359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157813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139341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140795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122323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123777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105305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6759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2867908" y="718181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3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428684" y="1322985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3779700" y="1644534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-5879148" y="-2562545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106759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123777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140795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157813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7483145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106759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123777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7483145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11184809" y="8759966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12876479" y="8793528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140795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157813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14517626" y="8801814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7922282" y="8815548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16241324" y="8829091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F73EE5-AC00-67D4-126A-54978F210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1AB78A-B283-4ABC-A005-EAEDDBF39F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0071" y="1116259"/>
            <a:ext cx="8124908" cy="4369207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8629934A-5B64-6ED5-2557-8A127EF1E2E8}"/>
              </a:ext>
            </a:extLst>
          </p:cNvPr>
          <p:cNvSpPr/>
          <p:nvPr/>
        </p:nvSpPr>
        <p:spPr>
          <a:xfrm>
            <a:off x="3428683" y="5485466"/>
            <a:ext cx="8124908" cy="67324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979D7EB-C488-1C5F-AFE0-A04C879984E0}"/>
              </a:ext>
            </a:extLst>
          </p:cNvPr>
          <p:cNvSpPr txBox="1"/>
          <p:nvPr/>
        </p:nvSpPr>
        <p:spPr>
          <a:xfrm>
            <a:off x="3474401" y="5567839"/>
            <a:ext cx="80492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Aquí vemos que </a:t>
            </a:r>
            <a:r>
              <a:rPr lang="es-ES" sz="1100" b="1" dirty="0" err="1">
                <a:solidFill>
                  <a:schemeClr val="bg1"/>
                </a:solidFill>
              </a:rPr>
              <a:t>latin</a:t>
            </a:r>
            <a:r>
              <a:rPr lang="es-ES" sz="1100" dirty="0">
                <a:solidFill>
                  <a:schemeClr val="bg1"/>
                </a:solidFill>
              </a:rPr>
              <a:t> es uno de los géneros </a:t>
            </a:r>
            <a:r>
              <a:rPr lang="es-ES" sz="1100" b="1" dirty="0">
                <a:solidFill>
                  <a:schemeClr val="bg1"/>
                </a:solidFill>
              </a:rPr>
              <a:t>más populares</a:t>
            </a:r>
            <a:r>
              <a:rPr lang="es-ES" sz="1100" dirty="0">
                <a:solidFill>
                  <a:schemeClr val="bg1"/>
                </a:solidFill>
              </a:rPr>
              <a:t> a pesar de que en el </a:t>
            </a:r>
            <a:r>
              <a:rPr lang="es-ES" sz="1100" dirty="0" err="1">
                <a:solidFill>
                  <a:schemeClr val="bg1"/>
                </a:solidFill>
              </a:rPr>
              <a:t>dataset</a:t>
            </a:r>
            <a:r>
              <a:rPr lang="es-ES" sz="1100" dirty="0">
                <a:solidFill>
                  <a:schemeClr val="bg1"/>
                </a:solidFill>
              </a:rPr>
              <a:t> es el género </a:t>
            </a:r>
            <a:r>
              <a:rPr lang="es-ES" sz="1100" b="1" dirty="0">
                <a:solidFill>
                  <a:schemeClr val="bg1"/>
                </a:solidFill>
              </a:rPr>
              <a:t>menos representado</a:t>
            </a:r>
            <a:r>
              <a:rPr lang="es-ES" sz="1100" dirty="0">
                <a:solidFill>
                  <a:schemeClr val="bg1"/>
                </a:solidFill>
              </a:rPr>
              <a:t>. Con el EDM ocurre que muchos artistas populares salen en el top 10 (5/10) lo que indica que los que son populares son muy populares. 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C90CA450-AB48-E637-0043-B7B40619B779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2" name="Rectángulo: esquinas redondeadas 41">
              <a:extLst>
                <a:ext uri="{FF2B5EF4-FFF2-40B4-BE49-F238E27FC236}">
                  <a16:creationId xmlns:a16="http://schemas.microsoft.com/office/drawing/2014/main" id="{498F317F-ADDC-7610-D388-19347DC084A5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TextBox 27">
              <a:extLst>
                <a:ext uri="{FF2B5EF4-FFF2-40B4-BE49-F238E27FC236}">
                  <a16:creationId xmlns:a16="http://schemas.microsoft.com/office/drawing/2014/main" id="{C25014AD-31D9-1013-E27F-3FFA565B5567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D8FB88C8-4A75-B609-BA3D-EB940FA627E1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6" name="Graphic 24" descr="Badge Question Mark outline">
              <a:extLst>
                <a:ext uri="{FF2B5EF4-FFF2-40B4-BE49-F238E27FC236}">
                  <a16:creationId xmlns:a16="http://schemas.microsoft.com/office/drawing/2014/main" id="{24FC8638-2331-C755-16D2-1E12114E7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7" name="Graphic 26" descr="Customer review outline">
              <a:extLst>
                <a:ext uri="{FF2B5EF4-FFF2-40B4-BE49-F238E27FC236}">
                  <a16:creationId xmlns:a16="http://schemas.microsoft.com/office/drawing/2014/main" id="{9B18F73F-BC5C-C146-7D79-0BC9346BC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47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B1301EDE-4CAB-32E2-59EB-7601DFD8756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072" name="Rectangle: Rounded Corners 1071">
            <a:extLst>
              <a:ext uri="{FF2B5EF4-FFF2-40B4-BE49-F238E27FC236}">
                <a16:creationId xmlns:a16="http://schemas.microsoft.com/office/drawing/2014/main" id="{EF8C628A-D4D5-4A8D-12B9-7E45A7DD3283}"/>
              </a:ext>
            </a:extLst>
          </p:cNvPr>
          <p:cNvSpPr/>
          <p:nvPr/>
        </p:nvSpPr>
        <p:spPr>
          <a:xfrm>
            <a:off x="17337722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3" name="Picture 1122" descr="A picture containing blur&#10;&#10;Description automatically generated">
            <a:extLst>
              <a:ext uri="{FF2B5EF4-FFF2-40B4-BE49-F238E27FC236}">
                <a16:creationId xmlns:a16="http://schemas.microsoft.com/office/drawing/2014/main" id="{002B0F29-30C9-D6A4-EE5F-6E77DB132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7383" r="16412" b="3169"/>
          <a:stretch>
            <a:fillRect/>
          </a:stretch>
        </p:blipFill>
        <p:spPr>
          <a:xfrm>
            <a:off x="17483145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1" name="Rectangle: Rounded Corners 1070">
            <a:extLst>
              <a:ext uri="{FF2B5EF4-FFF2-40B4-BE49-F238E27FC236}">
                <a16:creationId xmlns:a16="http://schemas.microsoft.com/office/drawing/2014/main" id="{AADA37ED-AC79-BFEA-CBC3-3E9AF1DB2C0C}"/>
              </a:ext>
            </a:extLst>
          </p:cNvPr>
          <p:cNvSpPr/>
          <p:nvPr/>
        </p:nvSpPr>
        <p:spPr>
          <a:xfrm>
            <a:off x="156359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20" name="Picture 1119" descr="A group of women running on a track&#10;&#10;Description automatically generated">
            <a:extLst>
              <a:ext uri="{FF2B5EF4-FFF2-40B4-BE49-F238E27FC236}">
                <a16:creationId xmlns:a16="http://schemas.microsoft.com/office/drawing/2014/main" id="{E143274C-77A0-13C9-723C-DBC98769A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1" t="20796" r="4795" b="23664"/>
          <a:stretch>
            <a:fillRect/>
          </a:stretch>
        </p:blipFill>
        <p:spPr>
          <a:xfrm>
            <a:off x="157813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C88D4B27-5F9E-7486-8033-DD066EF23574}"/>
              </a:ext>
            </a:extLst>
          </p:cNvPr>
          <p:cNvSpPr/>
          <p:nvPr/>
        </p:nvSpPr>
        <p:spPr>
          <a:xfrm>
            <a:off x="139341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17" name="Picture 111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A966CD6-A3C3-2BEE-8C10-0A5A0F9BA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6515" r="26787" b="12168"/>
          <a:stretch>
            <a:fillRect/>
          </a:stretch>
        </p:blipFill>
        <p:spPr>
          <a:xfrm>
            <a:off x="140795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69" name="Rectangle: Rounded Corners 1068">
            <a:extLst>
              <a:ext uri="{FF2B5EF4-FFF2-40B4-BE49-F238E27FC236}">
                <a16:creationId xmlns:a16="http://schemas.microsoft.com/office/drawing/2014/main" id="{A31FB566-3027-7830-E8D0-F99924A3AFA5}"/>
              </a:ext>
            </a:extLst>
          </p:cNvPr>
          <p:cNvSpPr/>
          <p:nvPr/>
        </p:nvSpPr>
        <p:spPr>
          <a:xfrm>
            <a:off x="122323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00" name="Picture 1099" descr="A picture containing indoor, black&#10;&#10;Description automatically generated">
            <a:extLst>
              <a:ext uri="{FF2B5EF4-FFF2-40B4-BE49-F238E27FC236}">
                <a16:creationId xmlns:a16="http://schemas.microsoft.com/office/drawing/2014/main" id="{3E481247-9F5B-D6B7-4FA3-9E2609C83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6" r="5257" b="23075"/>
          <a:stretch>
            <a:fillRect/>
          </a:stretch>
        </p:blipFill>
        <p:spPr>
          <a:xfrm>
            <a:off x="123777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033" name="Rectangle: Rounded Corners 1032">
            <a:extLst>
              <a:ext uri="{FF2B5EF4-FFF2-40B4-BE49-F238E27FC236}">
                <a16:creationId xmlns:a16="http://schemas.microsoft.com/office/drawing/2014/main" id="{8520B531-5001-B21E-3F0A-9CCF920DCB97}"/>
              </a:ext>
            </a:extLst>
          </p:cNvPr>
          <p:cNvSpPr/>
          <p:nvPr/>
        </p:nvSpPr>
        <p:spPr>
          <a:xfrm>
            <a:off x="10530523" y="8226371"/>
            <a:ext cx="1627632" cy="2083911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93" name="Picture 1092" descr="A picture containing microphone&#10;&#10;Description automatically generated">
            <a:extLst>
              <a:ext uri="{FF2B5EF4-FFF2-40B4-BE49-F238E27FC236}">
                <a16:creationId xmlns:a16="http://schemas.microsoft.com/office/drawing/2014/main" id="{B486F9DE-0FFB-8C21-D3C7-A7163AEF5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38" b="438"/>
          <a:stretch>
            <a:fillRect/>
          </a:stretch>
        </p:blipFill>
        <p:spPr>
          <a:xfrm>
            <a:off x="10675946" y="8370954"/>
            <a:ext cx="1336787" cy="1335024"/>
          </a:xfrm>
          <a:custGeom>
            <a:avLst/>
            <a:gdLst>
              <a:gd name="connsiteX0" fmla="*/ 98899 w 1336787"/>
              <a:gd name="connsiteY0" fmla="*/ 0 h 1335024"/>
              <a:gd name="connsiteX1" fmla="*/ 1237888 w 1336787"/>
              <a:gd name="connsiteY1" fmla="*/ 0 h 1335024"/>
              <a:gd name="connsiteX2" fmla="*/ 1336787 w 1336787"/>
              <a:gd name="connsiteY2" fmla="*/ 98899 h 1335024"/>
              <a:gd name="connsiteX3" fmla="*/ 1336787 w 1336787"/>
              <a:gd name="connsiteY3" fmla="*/ 1236125 h 1335024"/>
              <a:gd name="connsiteX4" fmla="*/ 1237888 w 1336787"/>
              <a:gd name="connsiteY4" fmla="*/ 1335024 h 1335024"/>
              <a:gd name="connsiteX5" fmla="*/ 98899 w 1336787"/>
              <a:gd name="connsiteY5" fmla="*/ 1335024 h 1335024"/>
              <a:gd name="connsiteX6" fmla="*/ 0 w 1336787"/>
              <a:gd name="connsiteY6" fmla="*/ 1236125 h 1335024"/>
              <a:gd name="connsiteX7" fmla="*/ 0 w 1336787"/>
              <a:gd name="connsiteY7" fmla="*/ 98899 h 1335024"/>
              <a:gd name="connsiteX8" fmla="*/ 98899 w 1336787"/>
              <a:gd name="connsiteY8" fmla="*/ 0 h 133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6787" h="1335024">
                <a:moveTo>
                  <a:pt x="98899" y="0"/>
                </a:moveTo>
                <a:lnTo>
                  <a:pt x="1237888" y="0"/>
                </a:lnTo>
                <a:cubicBezTo>
                  <a:pt x="1292508" y="0"/>
                  <a:pt x="1336787" y="44279"/>
                  <a:pt x="1336787" y="98899"/>
                </a:cubicBezTo>
                <a:lnTo>
                  <a:pt x="1336787" y="1236125"/>
                </a:lnTo>
                <a:cubicBezTo>
                  <a:pt x="1336787" y="1290745"/>
                  <a:pt x="1292508" y="1335024"/>
                  <a:pt x="1237888" y="1335024"/>
                </a:cubicBezTo>
                <a:lnTo>
                  <a:pt x="98899" y="1335024"/>
                </a:lnTo>
                <a:cubicBezTo>
                  <a:pt x="44279" y="1335024"/>
                  <a:pt x="0" y="1290745"/>
                  <a:pt x="0" y="1236125"/>
                </a:cubicBezTo>
                <a:lnTo>
                  <a:pt x="0" y="98899"/>
                </a:lnTo>
                <a:cubicBezTo>
                  <a:pt x="0" y="44279"/>
                  <a:pt x="44279" y="0"/>
                  <a:pt x="98899" y="0"/>
                </a:cubicBez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286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F076165-A7E2-15AD-222A-EF926B22C27E}"/>
              </a:ext>
            </a:extLst>
          </p:cNvPr>
          <p:cNvGrpSpPr/>
          <p:nvPr/>
        </p:nvGrpSpPr>
        <p:grpSpPr>
          <a:xfrm>
            <a:off x="2867908" y="7181813"/>
            <a:ext cx="6456183" cy="1448528"/>
            <a:chOff x="5407332" y="1322985"/>
            <a:chExt cx="6449706" cy="144852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656DDC0-D65D-BDF0-97B1-A3E815B4F920}"/>
                </a:ext>
              </a:extLst>
            </p:cNvPr>
            <p:cNvSpPr txBox="1"/>
            <p:nvPr/>
          </p:nvSpPr>
          <p:spPr>
            <a:xfrm>
              <a:off x="5407332" y="1322985"/>
              <a:ext cx="6449706" cy="777524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Ipsumdolor sit amet,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06F3F-F24B-F036-EB48-C879B2A6547E}"/>
                </a:ext>
              </a:extLst>
            </p:cNvPr>
            <p:cNvSpPr txBox="1"/>
            <p:nvPr/>
          </p:nvSpPr>
          <p:spPr>
            <a:xfrm>
              <a:off x="5407333" y="2222238"/>
              <a:ext cx="6449705" cy="54927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 </a:t>
              </a:r>
              <a:r>
                <a:rPr lang="en-US" sz="1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aliqua</a:t>
              </a:r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3AB3C346-2A0C-5F16-FF6C-F872B78A3CDD}"/>
              </a:ext>
            </a:extLst>
          </p:cNvPr>
          <p:cNvSpPr/>
          <p:nvPr/>
        </p:nvSpPr>
        <p:spPr>
          <a:xfrm>
            <a:off x="3428684" y="1322985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2BDF7D0C-D082-7C3C-3B78-62501D9804E1}"/>
              </a:ext>
            </a:extLst>
          </p:cNvPr>
          <p:cNvGrpSpPr/>
          <p:nvPr/>
        </p:nvGrpSpPr>
        <p:grpSpPr>
          <a:xfrm>
            <a:off x="3779700" y="1644534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31" name="Freeform 7">
              <a:extLst>
                <a:ext uri="{FF2B5EF4-FFF2-40B4-BE49-F238E27FC236}">
                  <a16:creationId xmlns:a16="http://schemas.microsoft.com/office/drawing/2014/main" id="{627845EC-5C0F-BAAB-69F5-7F5255632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2" name="Freeform 8">
              <a:extLst>
                <a:ext uri="{FF2B5EF4-FFF2-40B4-BE49-F238E27FC236}">
                  <a16:creationId xmlns:a16="http://schemas.microsoft.com/office/drawing/2014/main" id="{D268D43F-3FAA-868D-B5A8-C75DC627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A3BE0FDA-E015-BC14-80E4-83A9798B7D58}"/>
              </a:ext>
            </a:extLst>
          </p:cNvPr>
          <p:cNvGrpSpPr/>
          <p:nvPr/>
        </p:nvGrpSpPr>
        <p:grpSpPr>
          <a:xfrm>
            <a:off x="-5879148" y="-2562545"/>
            <a:ext cx="8340500" cy="520978"/>
            <a:chOff x="3474402" y="3304255"/>
            <a:chExt cx="8340500" cy="520978"/>
          </a:xfrm>
        </p:grpSpPr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0CAFA6BC-DFA3-9DEC-26E7-62A4028368F4}"/>
                </a:ext>
              </a:extLst>
            </p:cNvPr>
            <p:cNvSpPr/>
            <p:nvPr/>
          </p:nvSpPr>
          <p:spPr>
            <a:xfrm>
              <a:off x="3474402" y="3304255"/>
              <a:ext cx="1581914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Categories</a:t>
              </a:r>
            </a:p>
          </p:txBody>
        </p: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7C708A3F-5188-C29B-FDFF-98E45E79F81F}"/>
                </a:ext>
              </a:extLst>
            </p:cNvPr>
            <p:cNvCxnSpPr>
              <a:cxnSpLocks/>
            </p:cNvCxnSpPr>
            <p:nvPr/>
          </p:nvCxnSpPr>
          <p:spPr>
            <a:xfrm>
              <a:off x="5056316" y="3564744"/>
              <a:ext cx="626482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00CF852F-76F7-792C-C59D-A7BF8AF7F3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534472" y="3362316"/>
              <a:ext cx="280430" cy="404857"/>
              <a:chOff x="3379789" y="1452563"/>
              <a:chExt cx="239713" cy="346075"/>
            </a:xfrm>
          </p:grpSpPr>
          <p:sp>
            <p:nvSpPr>
              <p:cNvPr id="1055" name="Freeform 5">
                <a:extLst>
                  <a:ext uri="{FF2B5EF4-FFF2-40B4-BE49-F238E27FC236}">
                    <a16:creationId xmlns:a16="http://schemas.microsoft.com/office/drawing/2014/main" id="{DC865CCE-1DA0-687A-08B3-31DB4431D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6" name="Freeform 6">
                <a:extLst>
                  <a:ext uri="{FF2B5EF4-FFF2-40B4-BE49-F238E27FC236}">
                    <a16:creationId xmlns:a16="http://schemas.microsoft.com/office/drawing/2014/main" id="{3771F763-EE57-F67C-C120-8DC9FD69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7" name="Line 7">
                <a:extLst>
                  <a:ext uri="{FF2B5EF4-FFF2-40B4-BE49-F238E27FC236}">
                    <a16:creationId xmlns:a16="http://schemas.microsoft.com/office/drawing/2014/main" id="{7DCFCEF6-A8AD-B167-9828-453493139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8" name="Line 8">
                <a:extLst>
                  <a:ext uri="{FF2B5EF4-FFF2-40B4-BE49-F238E27FC236}">
                    <a16:creationId xmlns:a16="http://schemas.microsoft.com/office/drawing/2014/main" id="{70DFB225-CFFA-8101-4B2D-E4752C4F57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Line 9">
                <a:extLst>
                  <a:ext uri="{FF2B5EF4-FFF2-40B4-BE49-F238E27FC236}">
                    <a16:creationId xmlns:a16="http://schemas.microsoft.com/office/drawing/2014/main" id="{6D369F14-D487-C886-03D3-73CE4AE2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0" name="Line 10">
                <a:extLst>
                  <a:ext uri="{FF2B5EF4-FFF2-40B4-BE49-F238E27FC236}">
                    <a16:creationId xmlns:a16="http://schemas.microsoft.com/office/drawing/2014/main" id="{AADC040B-8981-8286-C5AA-10CED92A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1" name="Line 11">
                <a:extLst>
                  <a:ext uri="{FF2B5EF4-FFF2-40B4-BE49-F238E27FC236}">
                    <a16:creationId xmlns:a16="http://schemas.microsoft.com/office/drawing/2014/main" id="{8FF7EDC1-5B01-680D-EF62-2783F04809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2" name="Line 12">
                <a:extLst>
                  <a:ext uri="{FF2B5EF4-FFF2-40B4-BE49-F238E27FC236}">
                    <a16:creationId xmlns:a16="http://schemas.microsoft.com/office/drawing/2014/main" id="{BB8138A0-7ED5-6B97-AFF3-93B30804B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3" name="Line 13">
                <a:extLst>
                  <a:ext uri="{FF2B5EF4-FFF2-40B4-BE49-F238E27FC236}">
                    <a16:creationId xmlns:a16="http://schemas.microsoft.com/office/drawing/2014/main" id="{F44F0C17-DF5A-737C-BB13-2EBFDF3FD2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4" name="Line 14">
                <a:extLst>
                  <a:ext uri="{FF2B5EF4-FFF2-40B4-BE49-F238E27FC236}">
                    <a16:creationId xmlns:a16="http://schemas.microsoft.com/office/drawing/2014/main" id="{393067CD-2555-074B-8673-A7DD756850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5" name="Line 15">
                <a:extLst>
                  <a:ext uri="{FF2B5EF4-FFF2-40B4-BE49-F238E27FC236}">
                    <a16:creationId xmlns:a16="http://schemas.microsoft.com/office/drawing/2014/main" id="{41534FA8-63C6-2AED-1217-BB333A5C60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6" name="Line 16">
                <a:extLst>
                  <a:ext uri="{FF2B5EF4-FFF2-40B4-BE49-F238E27FC236}">
                    <a16:creationId xmlns:a16="http://schemas.microsoft.com/office/drawing/2014/main" id="{3FAD3B57-FB43-451B-909A-EFCDCD576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67" name="Line 17">
                <a:extLst>
                  <a:ext uri="{FF2B5EF4-FFF2-40B4-BE49-F238E27FC236}">
                    <a16:creationId xmlns:a16="http://schemas.microsoft.com/office/drawing/2014/main" id="{1E4BF722-32BD-11BE-21A0-80B6222E6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1BEF3AF5-14E5-C9BC-DF1A-C0EDAA456BD7}"/>
              </a:ext>
            </a:extLst>
          </p:cNvPr>
          <p:cNvSpPr txBox="1"/>
          <p:nvPr/>
        </p:nvSpPr>
        <p:spPr>
          <a:xfrm>
            <a:off x="106759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Podcasts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A95394E9-09EA-6486-F0EA-FC814D42AB55}"/>
              </a:ext>
            </a:extLst>
          </p:cNvPr>
          <p:cNvSpPr txBox="1"/>
          <p:nvPr/>
        </p:nvSpPr>
        <p:spPr>
          <a:xfrm>
            <a:off x="123777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Originals &amp; Exclusive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C916562-31E7-758F-0144-014A80B1D74B}"/>
              </a:ext>
            </a:extLst>
          </p:cNvPr>
          <p:cNvSpPr txBox="1"/>
          <p:nvPr/>
        </p:nvSpPr>
        <p:spPr>
          <a:xfrm>
            <a:off x="140795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Stories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AC8FBD6-607E-A274-2AA7-690A2032C6D0}"/>
              </a:ext>
            </a:extLst>
          </p:cNvPr>
          <p:cNvSpPr txBox="1"/>
          <p:nvPr/>
        </p:nvSpPr>
        <p:spPr>
          <a:xfrm>
            <a:off x="15781346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Sports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C93A85A-D1B7-9014-6137-5B75C0A4A289}"/>
              </a:ext>
            </a:extLst>
          </p:cNvPr>
          <p:cNvSpPr txBox="1"/>
          <p:nvPr/>
        </p:nvSpPr>
        <p:spPr>
          <a:xfrm>
            <a:off x="17483145" y="9791429"/>
            <a:ext cx="1336787" cy="428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Crime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8" name="Rectangle: Rounded Corners 1087">
            <a:extLst>
              <a:ext uri="{FF2B5EF4-FFF2-40B4-BE49-F238E27FC236}">
                <a16:creationId xmlns:a16="http://schemas.microsoft.com/office/drawing/2014/main" id="{B79FA537-C2D8-C659-F14D-F1D7E48489C8}"/>
              </a:ext>
            </a:extLst>
          </p:cNvPr>
          <p:cNvSpPr/>
          <p:nvPr/>
        </p:nvSpPr>
        <p:spPr>
          <a:xfrm>
            <a:off x="106759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89" name="Rectangle: Rounded Corners 1088">
            <a:extLst>
              <a:ext uri="{FF2B5EF4-FFF2-40B4-BE49-F238E27FC236}">
                <a16:creationId xmlns:a16="http://schemas.microsoft.com/office/drawing/2014/main" id="{A90C5E38-2EE8-B14B-C1B9-7BFA851CB313}"/>
              </a:ext>
            </a:extLst>
          </p:cNvPr>
          <p:cNvSpPr/>
          <p:nvPr/>
        </p:nvSpPr>
        <p:spPr>
          <a:xfrm>
            <a:off x="123777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2" name="Rectangle: Rounded Corners 1091">
            <a:extLst>
              <a:ext uri="{FF2B5EF4-FFF2-40B4-BE49-F238E27FC236}">
                <a16:creationId xmlns:a16="http://schemas.microsoft.com/office/drawing/2014/main" id="{9A3751BA-F5C5-311D-936F-E0879C347E88}"/>
              </a:ext>
            </a:extLst>
          </p:cNvPr>
          <p:cNvSpPr/>
          <p:nvPr/>
        </p:nvSpPr>
        <p:spPr>
          <a:xfrm>
            <a:off x="17483145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F0572132-C941-2577-083B-A9EC3B0A3412}"/>
              </a:ext>
            </a:extLst>
          </p:cNvPr>
          <p:cNvGrpSpPr/>
          <p:nvPr/>
        </p:nvGrpSpPr>
        <p:grpSpPr>
          <a:xfrm rot="1467908">
            <a:off x="11184809" y="8759966"/>
            <a:ext cx="319060" cy="557000"/>
            <a:chOff x="6364288" y="3625850"/>
            <a:chExt cx="187325" cy="327025"/>
          </a:xfrm>
        </p:grpSpPr>
        <p:sp>
          <p:nvSpPr>
            <p:cNvPr id="1096" name="Freeform 33">
              <a:extLst>
                <a:ext uri="{FF2B5EF4-FFF2-40B4-BE49-F238E27FC236}">
                  <a16:creationId xmlns:a16="http://schemas.microsoft.com/office/drawing/2014/main" id="{8EAD49A5-C096-984E-274C-E44103D07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625850"/>
              <a:ext cx="107950" cy="53975"/>
            </a:xfrm>
            <a:custGeom>
              <a:avLst/>
              <a:gdLst>
                <a:gd name="T0" fmla="*/ 0 w 68"/>
                <a:gd name="T1" fmla="*/ 34 h 34"/>
                <a:gd name="T2" fmla="*/ 35 w 68"/>
                <a:gd name="T3" fmla="*/ 0 h 34"/>
                <a:gd name="T4" fmla="*/ 68 w 68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34">
                  <a:moveTo>
                    <a:pt x="0" y="34"/>
                  </a:moveTo>
                  <a:lnTo>
                    <a:pt x="35" y="0"/>
                  </a:lnTo>
                  <a:lnTo>
                    <a:pt x="68" y="34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7" name="Freeform 34">
              <a:extLst>
                <a:ext uri="{FF2B5EF4-FFF2-40B4-BE49-F238E27FC236}">
                  <a16:creationId xmlns:a16="http://schemas.microsoft.com/office/drawing/2014/main" id="{E68594FE-F693-FAF2-7DB8-9EB56971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625850"/>
              <a:ext cx="134938" cy="327025"/>
            </a:xfrm>
            <a:custGeom>
              <a:avLst/>
              <a:gdLst>
                <a:gd name="T0" fmla="*/ 0 w 85"/>
                <a:gd name="T1" fmla="*/ 206 h 206"/>
                <a:gd name="T2" fmla="*/ 0 w 85"/>
                <a:gd name="T3" fmla="*/ 91 h 206"/>
                <a:gd name="T4" fmla="*/ 85 w 85"/>
                <a:gd name="T5" fmla="*/ 148 h 206"/>
                <a:gd name="T6" fmla="*/ 85 w 8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206">
                  <a:moveTo>
                    <a:pt x="0" y="206"/>
                  </a:moveTo>
                  <a:lnTo>
                    <a:pt x="0" y="91"/>
                  </a:lnTo>
                  <a:lnTo>
                    <a:pt x="85" y="148"/>
                  </a:lnTo>
                  <a:lnTo>
                    <a:pt x="85" y="0"/>
                  </a:ln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A9396425-0093-2AC2-4FDC-29E439FBA5A6}"/>
              </a:ext>
            </a:extLst>
          </p:cNvPr>
          <p:cNvGrpSpPr>
            <a:grpSpLocks noChangeAspect="1"/>
          </p:cNvGrpSpPr>
          <p:nvPr/>
        </p:nvGrpSpPr>
        <p:grpSpPr>
          <a:xfrm>
            <a:off x="12876479" y="8793528"/>
            <a:ext cx="339320" cy="489877"/>
            <a:chOff x="3379789" y="1452563"/>
            <a:chExt cx="239713" cy="346075"/>
          </a:xfrm>
        </p:grpSpPr>
        <p:sp>
          <p:nvSpPr>
            <p:cNvPr id="1102" name="Freeform 5">
              <a:extLst>
                <a:ext uri="{FF2B5EF4-FFF2-40B4-BE49-F238E27FC236}">
                  <a16:creationId xmlns:a16="http://schemas.microsoft.com/office/drawing/2014/main" id="{12F4580C-45D2-ED0C-CB87-632D5DCA9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3" name="Freeform 6">
              <a:extLst>
                <a:ext uri="{FF2B5EF4-FFF2-40B4-BE49-F238E27FC236}">
                  <a16:creationId xmlns:a16="http://schemas.microsoft.com/office/drawing/2014/main" id="{35B7E238-A0C8-3C1F-AC59-0DAB0111B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4" name="Line 7">
              <a:extLst>
                <a:ext uri="{FF2B5EF4-FFF2-40B4-BE49-F238E27FC236}">
                  <a16:creationId xmlns:a16="http://schemas.microsoft.com/office/drawing/2014/main" id="{3EF71DB3-4605-DABB-7C36-2A37C5581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5" name="Line 8">
              <a:extLst>
                <a:ext uri="{FF2B5EF4-FFF2-40B4-BE49-F238E27FC236}">
                  <a16:creationId xmlns:a16="http://schemas.microsoft.com/office/drawing/2014/main" id="{06ED6812-0CA8-5444-ECA3-3B4E78C5E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6" name="Line 9">
              <a:extLst>
                <a:ext uri="{FF2B5EF4-FFF2-40B4-BE49-F238E27FC236}">
                  <a16:creationId xmlns:a16="http://schemas.microsoft.com/office/drawing/2014/main" id="{74507F92-D42A-7DE0-58A0-4F528E09B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7" name="Line 10">
              <a:extLst>
                <a:ext uri="{FF2B5EF4-FFF2-40B4-BE49-F238E27FC236}">
                  <a16:creationId xmlns:a16="http://schemas.microsoft.com/office/drawing/2014/main" id="{73301753-894C-3E8C-C3BD-B5DC6BDCF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8" name="Line 11">
              <a:extLst>
                <a:ext uri="{FF2B5EF4-FFF2-40B4-BE49-F238E27FC236}">
                  <a16:creationId xmlns:a16="http://schemas.microsoft.com/office/drawing/2014/main" id="{6E852EB8-AF39-EC3F-5BE2-01D1F64DD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9" name="Line 12">
              <a:extLst>
                <a:ext uri="{FF2B5EF4-FFF2-40B4-BE49-F238E27FC236}">
                  <a16:creationId xmlns:a16="http://schemas.microsoft.com/office/drawing/2014/main" id="{F85BECD7-9336-51B1-0CCF-72BCFB6AD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0" name="Line 13">
              <a:extLst>
                <a:ext uri="{FF2B5EF4-FFF2-40B4-BE49-F238E27FC236}">
                  <a16:creationId xmlns:a16="http://schemas.microsoft.com/office/drawing/2014/main" id="{94DE48C5-0E4E-0A38-ED1C-E089A24D3C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1" name="Line 14">
              <a:extLst>
                <a:ext uri="{FF2B5EF4-FFF2-40B4-BE49-F238E27FC236}">
                  <a16:creationId xmlns:a16="http://schemas.microsoft.com/office/drawing/2014/main" id="{C14C6DEC-77D2-2C27-4B4B-3DC7ACC67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2" name="Line 15">
              <a:extLst>
                <a:ext uri="{FF2B5EF4-FFF2-40B4-BE49-F238E27FC236}">
                  <a16:creationId xmlns:a16="http://schemas.microsoft.com/office/drawing/2014/main" id="{940A951E-27FF-38E3-3ED7-7E9464FD2D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3" name="Line 16">
              <a:extLst>
                <a:ext uri="{FF2B5EF4-FFF2-40B4-BE49-F238E27FC236}">
                  <a16:creationId xmlns:a16="http://schemas.microsoft.com/office/drawing/2014/main" id="{7ED34907-9095-5E4A-A8E2-8D78E6B0B5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4" name="Line 17">
              <a:extLst>
                <a:ext uri="{FF2B5EF4-FFF2-40B4-BE49-F238E27FC236}">
                  <a16:creationId xmlns:a16="http://schemas.microsoft.com/office/drawing/2014/main" id="{15131A71-48EE-079C-1E09-576FD7C867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90" name="Rectangle: Rounded Corners 1089">
            <a:extLst>
              <a:ext uri="{FF2B5EF4-FFF2-40B4-BE49-F238E27FC236}">
                <a16:creationId xmlns:a16="http://schemas.microsoft.com/office/drawing/2014/main" id="{D63D5CEC-4914-DE98-1CA4-32FA53621536}"/>
              </a:ext>
            </a:extLst>
          </p:cNvPr>
          <p:cNvSpPr/>
          <p:nvPr/>
        </p:nvSpPr>
        <p:spPr>
          <a:xfrm>
            <a:off x="140795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1" name="Rectangle: Rounded Corners 1090">
            <a:extLst>
              <a:ext uri="{FF2B5EF4-FFF2-40B4-BE49-F238E27FC236}">
                <a16:creationId xmlns:a16="http://schemas.microsoft.com/office/drawing/2014/main" id="{D7161439-0909-DD97-1224-F70C81F11499}"/>
              </a:ext>
            </a:extLst>
          </p:cNvPr>
          <p:cNvSpPr/>
          <p:nvPr/>
        </p:nvSpPr>
        <p:spPr>
          <a:xfrm>
            <a:off x="15781346" y="8370954"/>
            <a:ext cx="1336787" cy="1335024"/>
          </a:xfrm>
          <a:prstGeom prst="roundRect">
            <a:avLst>
              <a:gd name="adj" fmla="val 7408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7F4C3640-C503-0E9A-FDF9-44351D1E6A7D}"/>
              </a:ext>
            </a:extLst>
          </p:cNvPr>
          <p:cNvGrpSpPr/>
          <p:nvPr/>
        </p:nvGrpSpPr>
        <p:grpSpPr>
          <a:xfrm>
            <a:off x="14517626" y="8801814"/>
            <a:ext cx="460626" cy="473304"/>
            <a:chOff x="7007226" y="3251201"/>
            <a:chExt cx="346075" cy="355600"/>
          </a:xfrm>
        </p:grpSpPr>
        <p:sp>
          <p:nvSpPr>
            <p:cNvPr id="1126" name="Freeform 11">
              <a:extLst>
                <a:ext uri="{FF2B5EF4-FFF2-40B4-BE49-F238E27FC236}">
                  <a16:creationId xmlns:a16="http://schemas.microsoft.com/office/drawing/2014/main" id="{07113BFB-36A0-402A-7ED7-CC6860B38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Freeform 12">
              <a:extLst>
                <a:ext uri="{FF2B5EF4-FFF2-40B4-BE49-F238E27FC236}">
                  <a16:creationId xmlns:a16="http://schemas.microsoft.com/office/drawing/2014/main" id="{E4786947-0078-20C3-01AF-CA2C0F04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277EFF-DD14-027E-C7BF-8742BB9ED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9" name="Freeform 14">
              <a:extLst>
                <a:ext uri="{FF2B5EF4-FFF2-40B4-BE49-F238E27FC236}">
                  <a16:creationId xmlns:a16="http://schemas.microsoft.com/office/drawing/2014/main" id="{3AF2DA0E-D58B-2C14-1E67-F00A7322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Freeform 15">
              <a:extLst>
                <a:ext uri="{FF2B5EF4-FFF2-40B4-BE49-F238E27FC236}">
                  <a16:creationId xmlns:a16="http://schemas.microsoft.com/office/drawing/2014/main" id="{1AF5B1D5-998F-1BC8-B062-1A2AECB9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Freeform 16">
              <a:extLst>
                <a:ext uri="{FF2B5EF4-FFF2-40B4-BE49-F238E27FC236}">
                  <a16:creationId xmlns:a16="http://schemas.microsoft.com/office/drawing/2014/main" id="{EFACBC6A-C980-567E-09A0-5C05F3C91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Freeform 17">
              <a:extLst>
                <a:ext uri="{FF2B5EF4-FFF2-40B4-BE49-F238E27FC236}">
                  <a16:creationId xmlns:a16="http://schemas.microsoft.com/office/drawing/2014/main" id="{4DAB077D-0257-16F1-DFCA-5F461B0CF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C40FE313-DEA2-D9BB-7637-E51864B5D97D}"/>
              </a:ext>
            </a:extLst>
          </p:cNvPr>
          <p:cNvGrpSpPr/>
          <p:nvPr/>
        </p:nvGrpSpPr>
        <p:grpSpPr>
          <a:xfrm>
            <a:off x="17922282" y="8815548"/>
            <a:ext cx="458513" cy="445836"/>
            <a:chOff x="4859339" y="2905126"/>
            <a:chExt cx="344487" cy="334963"/>
          </a:xfrm>
        </p:grpSpPr>
        <p:sp>
          <p:nvSpPr>
            <p:cNvPr id="1134" name="Freeform 45">
              <a:extLst>
                <a:ext uri="{FF2B5EF4-FFF2-40B4-BE49-F238E27FC236}">
                  <a16:creationId xmlns:a16="http://schemas.microsoft.com/office/drawing/2014/main" id="{8F900556-C065-3FC2-A873-AA07DEA23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Oval 46">
              <a:extLst>
                <a:ext uri="{FF2B5EF4-FFF2-40B4-BE49-F238E27FC236}">
                  <a16:creationId xmlns:a16="http://schemas.microsoft.com/office/drawing/2014/main" id="{75E8E610-C544-D905-AECE-7E3F396EE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Freeform 47">
              <a:extLst>
                <a:ext uri="{FF2B5EF4-FFF2-40B4-BE49-F238E27FC236}">
                  <a16:creationId xmlns:a16="http://schemas.microsoft.com/office/drawing/2014/main" id="{B725EA20-0896-71D5-75AA-77994A970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Oval 48">
              <a:extLst>
                <a:ext uri="{FF2B5EF4-FFF2-40B4-BE49-F238E27FC236}">
                  <a16:creationId xmlns:a16="http://schemas.microsoft.com/office/drawing/2014/main" id="{5A71AD13-6997-4973-12CC-69607753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Freeform 49">
              <a:extLst>
                <a:ext uri="{FF2B5EF4-FFF2-40B4-BE49-F238E27FC236}">
                  <a16:creationId xmlns:a16="http://schemas.microsoft.com/office/drawing/2014/main" id="{E69345DD-E7E0-F7CD-8112-B681E89C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id="{B64258DB-8533-C6A9-A9DF-42AF788D4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339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Oval 135">
              <a:extLst>
                <a:ext uri="{FF2B5EF4-FFF2-40B4-BE49-F238E27FC236}">
                  <a16:creationId xmlns:a16="http://schemas.microsoft.com/office/drawing/2014/main" id="{3CA0574B-A20B-C905-ED6D-4D7CE7458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5851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136">
              <a:extLst>
                <a:ext uri="{FF2B5EF4-FFF2-40B4-BE49-F238E27FC236}">
                  <a16:creationId xmlns:a16="http://schemas.microsoft.com/office/drawing/2014/main" id="{54732AB1-C470-8D5D-6039-F89EB436A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3041651"/>
              <a:ext cx="149225" cy="198438"/>
            </a:xfrm>
            <a:custGeom>
              <a:avLst/>
              <a:gdLst>
                <a:gd name="T0" fmla="*/ 28 w 40"/>
                <a:gd name="T1" fmla="*/ 0 h 52"/>
                <a:gd name="T2" fmla="*/ 12 w 40"/>
                <a:gd name="T3" fmla="*/ 0 h 52"/>
                <a:gd name="T4" fmla="*/ 8 w 40"/>
                <a:gd name="T5" fmla="*/ 16 h 52"/>
                <a:gd name="T6" fmla="*/ 0 w 40"/>
                <a:gd name="T7" fmla="*/ 32 h 52"/>
                <a:gd name="T8" fmla="*/ 20 w 40"/>
                <a:gd name="T9" fmla="*/ 52 h 52"/>
                <a:gd name="T10" fmla="*/ 40 w 40"/>
                <a:gd name="T11" fmla="*/ 32 h 52"/>
                <a:gd name="T12" fmla="*/ 32 w 40"/>
                <a:gd name="T13" fmla="*/ 16 h 52"/>
                <a:gd name="T14" fmla="*/ 28 w 40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52">
                  <a:moveTo>
                    <a:pt x="28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3" y="20"/>
                    <a:pt x="0" y="25"/>
                    <a:pt x="0" y="32"/>
                  </a:cubicBezTo>
                  <a:cubicBezTo>
                    <a:pt x="0" y="43"/>
                    <a:pt x="9" y="52"/>
                    <a:pt x="20" y="52"/>
                  </a:cubicBezTo>
                  <a:cubicBezTo>
                    <a:pt x="31" y="52"/>
                    <a:pt x="40" y="43"/>
                    <a:pt x="40" y="32"/>
                  </a:cubicBezTo>
                  <a:cubicBezTo>
                    <a:pt x="40" y="25"/>
                    <a:pt x="37" y="20"/>
                    <a:pt x="32" y="16"/>
                  </a:cubicBezTo>
                  <a:lnTo>
                    <a:pt x="28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2" name="Oval 137">
              <a:extLst>
                <a:ext uri="{FF2B5EF4-FFF2-40B4-BE49-F238E27FC236}">
                  <a16:creationId xmlns:a16="http://schemas.microsoft.com/office/drawing/2014/main" id="{BEC3CF21-7117-C56F-BE4E-E17B775DC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4" y="3125788"/>
              <a:ext cx="76200" cy="76200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3" name="Freeform 138">
              <a:extLst>
                <a:ext uri="{FF2B5EF4-FFF2-40B4-BE49-F238E27FC236}">
                  <a16:creationId xmlns:a16="http://schemas.microsoft.com/office/drawing/2014/main" id="{CA807DFA-2560-212C-1783-77BDD8BE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2905126"/>
              <a:ext cx="195263" cy="136525"/>
            </a:xfrm>
            <a:custGeom>
              <a:avLst/>
              <a:gdLst>
                <a:gd name="T0" fmla="*/ 0 w 52"/>
                <a:gd name="T1" fmla="*/ 36 h 36"/>
                <a:gd name="T2" fmla="*/ 0 w 52"/>
                <a:gd name="T3" fmla="*/ 26 h 36"/>
                <a:gd name="T4" fmla="*/ 26 w 52"/>
                <a:gd name="T5" fmla="*/ 0 h 36"/>
                <a:gd name="T6" fmla="*/ 52 w 52"/>
                <a:gd name="T7" fmla="*/ 26 h 36"/>
                <a:gd name="T8" fmla="*/ 52 w 5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6">
                  <a:moveTo>
                    <a:pt x="0" y="3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36"/>
                    <a:pt x="52" y="36"/>
                    <a:pt x="52" y="36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44" name="Group 1143">
            <a:extLst>
              <a:ext uri="{FF2B5EF4-FFF2-40B4-BE49-F238E27FC236}">
                <a16:creationId xmlns:a16="http://schemas.microsoft.com/office/drawing/2014/main" id="{A48330E2-D85E-C99D-B33D-ACF3E4C10F31}"/>
              </a:ext>
            </a:extLst>
          </p:cNvPr>
          <p:cNvGrpSpPr/>
          <p:nvPr/>
        </p:nvGrpSpPr>
        <p:grpSpPr>
          <a:xfrm>
            <a:off x="16241324" y="8829091"/>
            <a:ext cx="416831" cy="418751"/>
            <a:chOff x="9169401" y="3255963"/>
            <a:chExt cx="344488" cy="346075"/>
          </a:xfrm>
        </p:grpSpPr>
        <p:sp>
          <p:nvSpPr>
            <p:cNvPr id="1145" name="Oval 166">
              <a:extLst>
                <a:ext uri="{FF2B5EF4-FFF2-40B4-BE49-F238E27FC236}">
                  <a16:creationId xmlns:a16="http://schemas.microsoft.com/office/drawing/2014/main" id="{5A8E75BD-7FDC-0B0B-AB39-3E0F6CEC6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9401" y="3255963"/>
              <a:ext cx="344488" cy="34607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Freeform 167">
              <a:extLst>
                <a:ext uri="{FF2B5EF4-FFF2-40B4-BE49-F238E27FC236}">
                  <a16:creationId xmlns:a16="http://schemas.microsoft.com/office/drawing/2014/main" id="{87465C25-EB7B-5737-ABA6-90AC9D01B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3851" y="3313113"/>
              <a:ext cx="255588" cy="233363"/>
            </a:xfrm>
            <a:custGeom>
              <a:avLst/>
              <a:gdLst>
                <a:gd name="T0" fmla="*/ 0 w 68"/>
                <a:gd name="T1" fmla="*/ 62 h 62"/>
                <a:gd name="T2" fmla="*/ 68 w 68"/>
                <a:gd name="T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62">
                  <a:moveTo>
                    <a:pt x="0" y="62"/>
                  </a:moveTo>
                  <a:cubicBezTo>
                    <a:pt x="6" y="45"/>
                    <a:pt x="23" y="8"/>
                    <a:pt x="68" y="0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Freeform 168">
              <a:extLst>
                <a:ext uri="{FF2B5EF4-FFF2-40B4-BE49-F238E27FC236}">
                  <a16:creationId xmlns:a16="http://schemas.microsoft.com/office/drawing/2014/main" id="{ABA13DDF-28D7-0DF2-DB18-A4C29DEF4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0676" y="3313113"/>
              <a:ext cx="228600" cy="258763"/>
            </a:xfrm>
            <a:custGeom>
              <a:avLst/>
              <a:gdLst>
                <a:gd name="T0" fmla="*/ 0 w 61"/>
                <a:gd name="T1" fmla="*/ 0 h 69"/>
                <a:gd name="T2" fmla="*/ 61 w 6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1" h="69">
                  <a:moveTo>
                    <a:pt x="0" y="0"/>
                  </a:moveTo>
                  <a:cubicBezTo>
                    <a:pt x="19" y="7"/>
                    <a:pt x="53" y="25"/>
                    <a:pt x="61" y="69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Freeform 169">
              <a:extLst>
                <a:ext uri="{FF2B5EF4-FFF2-40B4-BE49-F238E27FC236}">
                  <a16:creationId xmlns:a16="http://schemas.microsoft.com/office/drawing/2014/main" id="{9B26020D-B9F2-76AC-BEEE-DE8F153FA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6" y="3255963"/>
              <a:ext cx="146050" cy="134938"/>
            </a:xfrm>
            <a:custGeom>
              <a:avLst/>
              <a:gdLst>
                <a:gd name="T0" fmla="*/ 39 w 39"/>
                <a:gd name="T1" fmla="*/ 0 h 36"/>
                <a:gd name="T2" fmla="*/ 39 w 39"/>
                <a:gd name="T3" fmla="*/ 2 h 36"/>
                <a:gd name="T4" fmla="*/ 5 w 39"/>
                <a:gd name="T5" fmla="*/ 36 h 36"/>
                <a:gd name="T6" fmla="*/ 0 w 39"/>
                <a:gd name="T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6">
                  <a:moveTo>
                    <a:pt x="39" y="0"/>
                  </a:moveTo>
                  <a:cubicBezTo>
                    <a:pt x="39" y="1"/>
                    <a:pt x="39" y="1"/>
                    <a:pt x="39" y="2"/>
                  </a:cubicBezTo>
                  <a:cubicBezTo>
                    <a:pt x="39" y="21"/>
                    <a:pt x="24" y="36"/>
                    <a:pt x="5" y="36"/>
                  </a:cubicBezTo>
                  <a:cubicBezTo>
                    <a:pt x="3" y="36"/>
                    <a:pt x="2" y="36"/>
                    <a:pt x="0" y="3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Freeform 170">
              <a:extLst>
                <a:ext uri="{FF2B5EF4-FFF2-40B4-BE49-F238E27FC236}">
                  <a16:creationId xmlns:a16="http://schemas.microsoft.com/office/drawing/2014/main" id="{2729C7B1-898E-5855-DF02-832601689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8626" y="3406775"/>
              <a:ext cx="195263" cy="195263"/>
            </a:xfrm>
            <a:custGeom>
              <a:avLst/>
              <a:gdLst>
                <a:gd name="T0" fmla="*/ 5 w 52"/>
                <a:gd name="T1" fmla="*/ 52 h 52"/>
                <a:gd name="T2" fmla="*/ 0 w 52"/>
                <a:gd name="T3" fmla="*/ 34 h 52"/>
                <a:gd name="T4" fmla="*/ 34 w 52"/>
                <a:gd name="T5" fmla="*/ 0 h 52"/>
                <a:gd name="T6" fmla="*/ 52 w 52"/>
                <a:gd name="T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5" y="52"/>
                  </a:moveTo>
                  <a:cubicBezTo>
                    <a:pt x="2" y="46"/>
                    <a:pt x="0" y="40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41" y="0"/>
                    <a:pt x="47" y="2"/>
                    <a:pt x="52" y="5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D655A-0383-A902-98A3-1041EDB30D5B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42FDB-CC0E-DD97-84E5-CD4BB45B08F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C064B15-C5DB-1F11-6036-CE7C365DEED7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22" name="Freeform 197">
              <a:extLst>
                <a:ext uri="{FF2B5EF4-FFF2-40B4-BE49-F238E27FC236}">
                  <a16:creationId xmlns:a16="http://schemas.microsoft.com/office/drawing/2014/main" id="{E50A8475-21DD-5A46-D5C9-2754F8B0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198">
              <a:extLst>
                <a:ext uri="{FF2B5EF4-FFF2-40B4-BE49-F238E27FC236}">
                  <a16:creationId xmlns:a16="http://schemas.microsoft.com/office/drawing/2014/main" id="{1E50F554-1AE8-B28C-BC1A-7DE5B8645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199">
              <a:extLst>
                <a:ext uri="{FF2B5EF4-FFF2-40B4-BE49-F238E27FC236}">
                  <a16:creationId xmlns:a16="http://schemas.microsoft.com/office/drawing/2014/main" id="{C15D174E-C5E3-2DB6-16C6-F8854E9F3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00">
              <a:extLst>
                <a:ext uri="{FF2B5EF4-FFF2-40B4-BE49-F238E27FC236}">
                  <a16:creationId xmlns:a16="http://schemas.microsoft.com/office/drawing/2014/main" id="{8F7E0C09-EE84-A0A3-F000-C4EEF8514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Freeform 201">
              <a:extLst>
                <a:ext uri="{FF2B5EF4-FFF2-40B4-BE49-F238E27FC236}">
                  <a16:creationId xmlns:a16="http://schemas.microsoft.com/office/drawing/2014/main" id="{9ACC7446-58A4-70BE-EC30-31169CFA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3C9144E4-66FC-F28C-161C-01DDAC273703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1124" name="Oval 187">
              <a:extLst>
                <a:ext uri="{FF2B5EF4-FFF2-40B4-BE49-F238E27FC236}">
                  <a16:creationId xmlns:a16="http://schemas.microsoft.com/office/drawing/2014/main" id="{8E24CDAA-CFF2-6D4C-1C40-F68A7216D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Oval 188">
              <a:extLst>
                <a:ext uri="{FF2B5EF4-FFF2-40B4-BE49-F238E27FC236}">
                  <a16:creationId xmlns:a16="http://schemas.microsoft.com/office/drawing/2014/main" id="{ACCAA116-E9C8-9E88-2270-2CBFDCFA3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Oval 189">
              <a:extLst>
                <a:ext uri="{FF2B5EF4-FFF2-40B4-BE49-F238E27FC236}">
                  <a16:creationId xmlns:a16="http://schemas.microsoft.com/office/drawing/2014/main" id="{3DC41914-E6B6-F050-545E-90434EF28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90">
              <a:extLst>
                <a:ext uri="{FF2B5EF4-FFF2-40B4-BE49-F238E27FC236}">
                  <a16:creationId xmlns:a16="http://schemas.microsoft.com/office/drawing/2014/main" id="{B6E34C9B-E298-9EEA-3E40-A178E78C4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91">
              <a:extLst>
                <a:ext uri="{FF2B5EF4-FFF2-40B4-BE49-F238E27FC236}">
                  <a16:creationId xmlns:a16="http://schemas.microsoft.com/office/drawing/2014/main" id="{797BB4E9-5014-7B77-A908-2D97CB168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2">
              <a:extLst>
                <a:ext uri="{FF2B5EF4-FFF2-40B4-BE49-F238E27FC236}">
                  <a16:creationId xmlns:a16="http://schemas.microsoft.com/office/drawing/2014/main" id="{3C3DE496-CEC8-D738-37D4-718419B6E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69782AD-4B70-B7C5-9E60-E7CD127ED664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Graphic 37" descr="Badge Question Mark outline">
            <a:extLst>
              <a:ext uri="{FF2B5EF4-FFF2-40B4-BE49-F238E27FC236}">
                <a16:creationId xmlns:a16="http://schemas.microsoft.com/office/drawing/2014/main" id="{3B97763E-F102-9647-1352-D08073C7E0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F73EE5-AC00-67D4-126A-54978F210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sp>
        <p:nvSpPr>
          <p:cNvPr id="20" name="Rectangle: Rounded Corners 6">
            <a:extLst>
              <a:ext uri="{FF2B5EF4-FFF2-40B4-BE49-F238E27FC236}">
                <a16:creationId xmlns:a16="http://schemas.microsoft.com/office/drawing/2014/main" id="{8629934A-5B64-6ED5-2557-8A127EF1E2E8}"/>
              </a:ext>
            </a:extLst>
          </p:cNvPr>
          <p:cNvSpPr/>
          <p:nvPr/>
        </p:nvSpPr>
        <p:spPr>
          <a:xfrm>
            <a:off x="3428683" y="5485466"/>
            <a:ext cx="8124908" cy="67324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979D7EB-C488-1C5F-AFE0-A04C879984E0}"/>
              </a:ext>
            </a:extLst>
          </p:cNvPr>
          <p:cNvSpPr txBox="1"/>
          <p:nvPr/>
        </p:nvSpPr>
        <p:spPr>
          <a:xfrm>
            <a:off x="3474401" y="5567839"/>
            <a:ext cx="80492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Vemos que el artista más popular es Queen seguido de David Guetta y Martin Garrix. </a:t>
            </a:r>
          </a:p>
          <a:p>
            <a:r>
              <a:rPr lang="es-ES" sz="1100" dirty="0">
                <a:solidFill>
                  <a:schemeClr val="bg1"/>
                </a:solidFill>
              </a:rPr>
              <a:t>Con el EDM ocurre que muchos artistas populares salen en el top 10 (5/10) lo que indica que los que son populares son muy populares. </a:t>
            </a:r>
          </a:p>
        </p:txBody>
      </p:sp>
      <p:pic>
        <p:nvPicPr>
          <p:cNvPr id="42" name="Imagen 4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5BF1CD8-A932-87A1-1184-3A8D549300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76" y="1579795"/>
            <a:ext cx="8549456" cy="3676266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56257B82-1837-AC96-896B-B93A97AFEFB7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F1714F11-0F8E-3DC8-2299-43AE977F104B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F496EA0F-C0D1-8634-ECFE-F64587C49D33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TextBox 28">
              <a:extLst>
                <a:ext uri="{FF2B5EF4-FFF2-40B4-BE49-F238E27FC236}">
                  <a16:creationId xmlns:a16="http://schemas.microsoft.com/office/drawing/2014/main" id="{FC6901F9-B9A0-4E42-931A-76436E3A18CF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8" name="Graphic 24" descr="Badge Question Mark outline">
              <a:extLst>
                <a:ext uri="{FF2B5EF4-FFF2-40B4-BE49-F238E27FC236}">
                  <a16:creationId xmlns:a16="http://schemas.microsoft.com/office/drawing/2014/main" id="{B5EE64C0-29A9-C25C-3DFD-8DA3CBF4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9" name="Graphic 26" descr="Customer review outline">
              <a:extLst>
                <a:ext uri="{FF2B5EF4-FFF2-40B4-BE49-F238E27FC236}">
                  <a16:creationId xmlns:a16="http://schemas.microsoft.com/office/drawing/2014/main" id="{53CFBFE8-1407-86F2-AD76-8AEBE6E09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903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F66D0DE5-3EAF-22FF-079C-96BA4B843141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760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3" name="Imagen 22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F3DABE7-C5EA-DC41-889E-4DD999280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618F730-B9B1-350E-A51E-F75D523EE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1901" y="1382665"/>
            <a:ext cx="8860099" cy="4409372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50AEDCF0-1943-16A6-86C2-03FF64609EB7}"/>
              </a:ext>
            </a:extLst>
          </p:cNvPr>
          <p:cNvSpPr txBox="1"/>
          <p:nvPr/>
        </p:nvSpPr>
        <p:spPr>
          <a:xfrm>
            <a:off x="3446461" y="5816311"/>
            <a:ext cx="816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4/10 son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artistas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EDM, lo que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artistas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son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muy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reconocidos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tienen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canciones bien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posicionadas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es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decir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muy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populares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(energy, mode, tempo…)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7475847-3941-F13D-AB46-182D57058FF2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9F6A2C5C-D55D-D8DF-1CDC-E20377B14C7C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8" name="TextBox 27">
              <a:extLst>
                <a:ext uri="{FF2B5EF4-FFF2-40B4-BE49-F238E27FC236}">
                  <a16:creationId xmlns:a16="http://schemas.microsoft.com/office/drawing/2014/main" id="{D18CBD9D-CF7C-32BF-B9DB-7E05CC7809F5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28">
              <a:extLst>
                <a:ext uri="{FF2B5EF4-FFF2-40B4-BE49-F238E27FC236}">
                  <a16:creationId xmlns:a16="http://schemas.microsoft.com/office/drawing/2014/main" id="{9A6B3515-B223-B275-9EF1-202828D78246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50" name="Graphic 24" descr="Badge Question Mark outline">
              <a:extLst>
                <a:ext uri="{FF2B5EF4-FFF2-40B4-BE49-F238E27FC236}">
                  <a16:creationId xmlns:a16="http://schemas.microsoft.com/office/drawing/2014/main" id="{1781D91F-533E-6D9C-CD52-74CD0AC76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53" name="Graphic 26" descr="Customer review outline">
              <a:extLst>
                <a:ext uri="{FF2B5EF4-FFF2-40B4-BE49-F238E27FC236}">
                  <a16:creationId xmlns:a16="http://schemas.microsoft.com/office/drawing/2014/main" id="{92D0EE5F-74DE-7D02-D18E-EB28AD63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6095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adroTexto 49">
            <a:extLst>
              <a:ext uri="{FF2B5EF4-FFF2-40B4-BE49-F238E27FC236}">
                <a16:creationId xmlns:a16="http://schemas.microsoft.com/office/drawing/2014/main" id="{CC7A2C61-59CB-7406-A5D5-8DC967ACC6E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760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3" name="Imagen 22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F3DABE7-C5EA-DC41-889E-4DD999280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pic>
        <p:nvPicPr>
          <p:cNvPr id="29" name="Imagen 28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ED0F1EB4-EC91-D493-CA55-79828E5A68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0" y="1089549"/>
            <a:ext cx="5642885" cy="5106783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E1FDF0E0-421F-C300-2A6F-9737CFBB233D}"/>
              </a:ext>
            </a:extLst>
          </p:cNvPr>
          <p:cNvSpPr txBox="1"/>
          <p:nvPr/>
        </p:nvSpPr>
        <p:spPr>
          <a:xfrm>
            <a:off x="9323658" y="1919421"/>
            <a:ext cx="2437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Correlación positiva: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Loudness</a:t>
            </a:r>
            <a:r>
              <a:rPr lang="es-ES" sz="1100" dirty="0">
                <a:solidFill>
                  <a:schemeClr val="bg1"/>
                </a:solidFill>
              </a:rPr>
              <a:t> // </a:t>
            </a:r>
            <a:r>
              <a:rPr lang="es-ES" sz="1100" dirty="0" err="1">
                <a:solidFill>
                  <a:schemeClr val="bg1"/>
                </a:solidFill>
              </a:rPr>
              <a:t>energy</a:t>
            </a:r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Artist_pop</a:t>
            </a:r>
            <a:r>
              <a:rPr lang="es-ES" sz="1100" dirty="0">
                <a:solidFill>
                  <a:schemeClr val="bg1"/>
                </a:solidFill>
              </a:rPr>
              <a:t> // </a:t>
            </a:r>
            <a:r>
              <a:rPr lang="es-ES" sz="1100" dirty="0" err="1">
                <a:solidFill>
                  <a:schemeClr val="bg1"/>
                </a:solidFill>
              </a:rPr>
              <a:t>track_pop</a:t>
            </a:r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Valence</a:t>
            </a:r>
            <a:r>
              <a:rPr lang="es-ES" sz="1100" dirty="0">
                <a:solidFill>
                  <a:schemeClr val="bg1"/>
                </a:solidFill>
              </a:rPr>
              <a:t> // </a:t>
            </a:r>
            <a:r>
              <a:rPr lang="es-ES" sz="1100" dirty="0" err="1">
                <a:solidFill>
                  <a:schemeClr val="bg1"/>
                </a:solidFill>
              </a:rPr>
              <a:t>danceability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65BA465-FA6E-285B-3ED4-6FC20A7246F5}"/>
              </a:ext>
            </a:extLst>
          </p:cNvPr>
          <p:cNvSpPr txBox="1"/>
          <p:nvPr/>
        </p:nvSpPr>
        <p:spPr>
          <a:xfrm>
            <a:off x="9323657" y="4290475"/>
            <a:ext cx="2437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Correlación negativa:</a:t>
            </a:r>
          </a:p>
          <a:p>
            <a:endParaRPr lang="es-ES" sz="1100" dirty="0">
              <a:solidFill>
                <a:schemeClr val="bg1"/>
              </a:solidFill>
            </a:endParaRPr>
          </a:p>
          <a:p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Acousticness</a:t>
            </a:r>
            <a:r>
              <a:rPr lang="es-ES" sz="1100" dirty="0">
                <a:solidFill>
                  <a:schemeClr val="bg1"/>
                </a:solidFill>
              </a:rPr>
              <a:t> // </a:t>
            </a:r>
            <a:r>
              <a:rPr lang="es-ES" sz="1100" dirty="0" err="1">
                <a:solidFill>
                  <a:schemeClr val="bg1"/>
                </a:solidFill>
              </a:rPr>
              <a:t>energy</a:t>
            </a:r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Acousticness</a:t>
            </a:r>
            <a:r>
              <a:rPr lang="es-ES" sz="1100" dirty="0">
                <a:solidFill>
                  <a:schemeClr val="bg1"/>
                </a:solidFill>
              </a:rPr>
              <a:t>// </a:t>
            </a:r>
            <a:r>
              <a:rPr lang="es-ES" sz="1100" dirty="0" err="1">
                <a:solidFill>
                  <a:schemeClr val="bg1"/>
                </a:solidFill>
              </a:rPr>
              <a:t>loudness</a:t>
            </a:r>
            <a:endParaRPr lang="es-ES" sz="11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err="1">
                <a:solidFill>
                  <a:schemeClr val="bg1"/>
                </a:solidFill>
              </a:rPr>
              <a:t>Valence</a:t>
            </a:r>
            <a:r>
              <a:rPr lang="es-ES" sz="1100" dirty="0">
                <a:solidFill>
                  <a:schemeClr val="bg1"/>
                </a:solidFill>
              </a:rPr>
              <a:t> // </a:t>
            </a:r>
            <a:r>
              <a:rPr lang="es-ES" sz="1100" dirty="0" err="1">
                <a:solidFill>
                  <a:schemeClr val="bg1"/>
                </a:solidFill>
              </a:rPr>
              <a:t>danceability</a:t>
            </a:r>
            <a:endParaRPr lang="es-ES" sz="1100" dirty="0">
              <a:solidFill>
                <a:schemeClr val="bg1"/>
              </a:solidFill>
            </a:endParaRP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B07729F8-F5B2-7E49-BD22-6B2B76298569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1030" name="Rectángulo: esquinas redondeadas 1029">
              <a:extLst>
                <a:ext uri="{FF2B5EF4-FFF2-40B4-BE49-F238E27FC236}">
                  <a16:creationId xmlns:a16="http://schemas.microsoft.com/office/drawing/2014/main" id="{572DD1BC-7EC6-659D-E8D4-CE37ADA499AB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46" name="TextBox 27">
              <a:extLst>
                <a:ext uri="{FF2B5EF4-FFF2-40B4-BE49-F238E27FC236}">
                  <a16:creationId xmlns:a16="http://schemas.microsoft.com/office/drawing/2014/main" id="{68C94E11-623A-E963-7D63-4829FE5528DF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7" name="TextBox 28">
              <a:extLst>
                <a:ext uri="{FF2B5EF4-FFF2-40B4-BE49-F238E27FC236}">
                  <a16:creationId xmlns:a16="http://schemas.microsoft.com/office/drawing/2014/main" id="{120E583F-CA17-4231-6419-2D49BC4A0863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1055" name="Graphic 24" descr="Badge Question Mark outline">
              <a:extLst>
                <a:ext uri="{FF2B5EF4-FFF2-40B4-BE49-F238E27FC236}">
                  <a16:creationId xmlns:a16="http://schemas.microsoft.com/office/drawing/2014/main" id="{D76A9E87-AED1-173D-B170-9ED23DE5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056" name="Graphic 26" descr="Customer review outline">
              <a:extLst>
                <a:ext uri="{FF2B5EF4-FFF2-40B4-BE49-F238E27FC236}">
                  <a16:creationId xmlns:a16="http://schemas.microsoft.com/office/drawing/2014/main" id="{3A189C52-CD71-CFFD-E0EA-0094C989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4310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F66D0DE5-3EAF-22FF-079C-96BA4B843141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rgbClr val="191414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2B5659-0C68-B0EC-F6B0-5923EC911DFC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760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pic>
        <p:nvPicPr>
          <p:cNvPr id="23" name="Imagen 22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0F3DABE7-C5EA-DC41-889E-4DD999280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pic>
        <p:nvPicPr>
          <p:cNvPr id="28" name="Imagen 27" descr="Gráfico&#10;&#10;Descripción generada automáticamente">
            <a:extLst>
              <a:ext uri="{FF2B5EF4-FFF2-40B4-BE49-F238E27FC236}">
                <a16:creationId xmlns:a16="http://schemas.microsoft.com/office/drawing/2014/main" id="{44D8F2CA-284E-F62D-8625-C3D7800F0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694" y="1047191"/>
            <a:ext cx="7429982" cy="5670973"/>
          </a:xfrm>
          <a:prstGeom prst="rect">
            <a:avLst/>
          </a:prstGeom>
        </p:spPr>
      </p:pic>
      <p:sp>
        <p:nvSpPr>
          <p:cNvPr id="31" name="TextBox 9">
            <a:extLst>
              <a:ext uri="{FF2B5EF4-FFF2-40B4-BE49-F238E27FC236}">
                <a16:creationId xmlns:a16="http://schemas.microsoft.com/office/drawing/2014/main" id="{3195307E-8217-BFED-4D76-45E0FEFB6C19}"/>
              </a:ext>
            </a:extLst>
          </p:cNvPr>
          <p:cNvSpPr txBox="1"/>
          <p:nvPr/>
        </p:nvSpPr>
        <p:spPr>
          <a:xfrm>
            <a:off x="10744676" y="1019978"/>
            <a:ext cx="131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60’s y 70’s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predominó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rock con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popularidades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5861524F-874B-BEE9-EDC1-539A49EA6CA8}"/>
              </a:ext>
            </a:extLst>
          </p:cNvPr>
          <p:cNvSpPr txBox="1"/>
          <p:nvPr/>
        </p:nvSpPr>
        <p:spPr>
          <a:xfrm>
            <a:off x="10744673" y="2096714"/>
            <a:ext cx="131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80’s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observamos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subida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género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pop que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disputa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supremacía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 rock.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E661C119-BABD-125C-FF26-EC37BE9D53B8}"/>
              </a:ext>
            </a:extLst>
          </p:cNvPr>
          <p:cNvSpPr txBox="1"/>
          <p:nvPr/>
        </p:nvSpPr>
        <p:spPr>
          <a:xfrm>
            <a:off x="10744670" y="3562316"/>
            <a:ext cx="131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 90’s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fueron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rap y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r&amp;b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C622DCB4-A235-BD21-7870-DFD011198A09}"/>
              </a:ext>
            </a:extLst>
          </p:cNvPr>
          <p:cNvSpPr txBox="1"/>
          <p:nvPr/>
        </p:nvSpPr>
        <p:spPr>
          <a:xfrm>
            <a:off x="10744670" y="4333771"/>
            <a:ext cx="131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 00’s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empiezan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pesar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latin</a:t>
            </a: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9BA9DF39-8985-C08A-FBB3-64C0B1C06A81}"/>
              </a:ext>
            </a:extLst>
          </p:cNvPr>
          <p:cNvSpPr txBox="1"/>
          <p:nvPr/>
        </p:nvSpPr>
        <p:spPr>
          <a:xfrm>
            <a:off x="10744670" y="5156635"/>
            <a:ext cx="1316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2010 a 2020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observamos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preponderancia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EDM con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popularidad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muy</a:t>
            </a: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altos.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BF603FF-9551-9F36-2C47-4D610A4BA66A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63" name="Rectángulo: esquinas redondeadas 62">
              <a:extLst>
                <a:ext uri="{FF2B5EF4-FFF2-40B4-BE49-F238E27FC236}">
                  <a16:creationId xmlns:a16="http://schemas.microsoft.com/office/drawing/2014/main" id="{6F4FB973-932A-D555-52F4-6E6FF5D8907C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29" name="TextBox 27">
              <a:extLst>
                <a:ext uri="{FF2B5EF4-FFF2-40B4-BE49-F238E27FC236}">
                  <a16:creationId xmlns:a16="http://schemas.microsoft.com/office/drawing/2014/main" id="{00530EB8-5DF8-6D7B-26AD-3E9BA224A70C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0" name="TextBox 28">
              <a:extLst>
                <a:ext uri="{FF2B5EF4-FFF2-40B4-BE49-F238E27FC236}">
                  <a16:creationId xmlns:a16="http://schemas.microsoft.com/office/drawing/2014/main" id="{07B8B00C-3E2F-52F3-F6A2-37815E7DEB98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1031" name="Graphic 24" descr="Badge Question Mark outline">
              <a:extLst>
                <a:ext uri="{FF2B5EF4-FFF2-40B4-BE49-F238E27FC236}">
                  <a16:creationId xmlns:a16="http://schemas.microsoft.com/office/drawing/2014/main" id="{0887632F-3663-51F1-B724-18147D72E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032" name="Graphic 26" descr="Customer review outline">
              <a:extLst>
                <a:ext uri="{FF2B5EF4-FFF2-40B4-BE49-F238E27FC236}">
                  <a16:creationId xmlns:a16="http://schemas.microsoft.com/office/drawing/2014/main" id="{01200F49-5420-1E3A-D30F-C56607517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588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EA8165C6-D8B1-954D-E965-2ED6C9E72B7E}"/>
              </a:ext>
            </a:extLst>
          </p:cNvPr>
          <p:cNvSpPr/>
          <p:nvPr/>
        </p:nvSpPr>
        <p:spPr>
          <a:xfrm>
            <a:off x="3413759" y="3836283"/>
            <a:ext cx="8443279" cy="1108946"/>
          </a:xfrm>
          <a:prstGeom prst="roundRect">
            <a:avLst>
              <a:gd name="adj" fmla="val 10874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57" name="Group 1156">
            <a:extLst>
              <a:ext uri="{FF2B5EF4-FFF2-40B4-BE49-F238E27FC236}">
                <a16:creationId xmlns:a16="http://schemas.microsoft.com/office/drawing/2014/main" id="{CDA2C7E5-36EC-1F09-AFDC-25DB7FD2971D}"/>
              </a:ext>
            </a:extLst>
          </p:cNvPr>
          <p:cNvGrpSpPr/>
          <p:nvPr/>
        </p:nvGrpSpPr>
        <p:grpSpPr>
          <a:xfrm>
            <a:off x="3413759" y="1415674"/>
            <a:ext cx="8443279" cy="1108946"/>
            <a:chOff x="3413759" y="1415674"/>
            <a:chExt cx="8443279" cy="1108946"/>
          </a:xfrm>
        </p:grpSpPr>
        <p:sp>
          <p:nvSpPr>
            <p:cNvPr id="1149" name="Rectangle: Rounded Corners 1148">
              <a:extLst>
                <a:ext uri="{FF2B5EF4-FFF2-40B4-BE49-F238E27FC236}">
                  <a16:creationId xmlns:a16="http://schemas.microsoft.com/office/drawing/2014/main" id="{10110107-AB09-0090-C407-DA3A258E62F3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0" name="TextBox 1149">
              <a:extLst>
                <a:ext uri="{FF2B5EF4-FFF2-40B4-BE49-F238E27FC236}">
                  <a16:creationId xmlns:a16="http://schemas.microsoft.com/office/drawing/2014/main" id="{C9212440-8C80-326D-C7F7-F608C5EBF568}"/>
                </a:ext>
              </a:extLst>
            </p:cNvPr>
            <p:cNvSpPr txBox="1"/>
            <p:nvPr/>
          </p:nvSpPr>
          <p:spPr>
            <a:xfrm>
              <a:off x="4505581" y="1707313"/>
              <a:ext cx="7083611" cy="525669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Si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queréis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abandonar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el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mundo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de Data Science y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comenzar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vuestra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</a:t>
              </a:r>
              <a:r>
                <a:rPr lang="en-US" sz="1400" i="0" dirty="0" err="1">
                  <a:solidFill>
                    <a:schemeClr val="bg1"/>
                  </a:solidFill>
                  <a:effectLst/>
                  <a:latin typeface="+mj-lt"/>
                </a:rPr>
                <a:t>carrera</a:t>
              </a:r>
              <a:r>
                <a:rPr lang="en-US" sz="1400" i="0" dirty="0">
                  <a:solidFill>
                    <a:schemeClr val="bg1"/>
                  </a:solidFill>
                  <a:effectLst/>
                  <a:latin typeface="+mj-lt"/>
                </a:rPr>
                <a:t> musical: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643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4400" b="1" dirty="0">
              <a:solidFill>
                <a:srgbClr val="1DB95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77331DD-A35E-9DDD-D577-4B94E5BFA7D5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8F26E-11FD-9E09-67F2-917CB59DFBE4}"/>
              </a:ext>
            </a:extLst>
          </p:cNvPr>
          <p:cNvSpPr txBox="1"/>
          <p:nvPr/>
        </p:nvSpPr>
        <p:spPr>
          <a:xfrm>
            <a:off x="383220" y="475697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B016CF-CE3F-76A4-CF71-A57976CAEB0F}"/>
              </a:ext>
            </a:extLst>
          </p:cNvPr>
          <p:cNvGrpSpPr/>
          <p:nvPr/>
        </p:nvGrpSpPr>
        <p:grpSpPr>
          <a:xfrm>
            <a:off x="3413759" y="2616676"/>
            <a:ext cx="8443279" cy="1832177"/>
            <a:chOff x="3413759" y="1415674"/>
            <a:chExt cx="8443279" cy="3524986"/>
          </a:xfrm>
        </p:grpSpPr>
        <p:sp>
          <p:nvSpPr>
            <p:cNvPr id="1159" name="Rectangle: Rounded Corners 1158">
              <a:extLst>
                <a:ext uri="{FF2B5EF4-FFF2-40B4-BE49-F238E27FC236}">
                  <a16:creationId xmlns:a16="http://schemas.microsoft.com/office/drawing/2014/main" id="{A73DE112-531C-71C6-60B9-A65BD2CDD101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0" name="TextBox 1159">
              <a:extLst>
                <a:ext uri="{FF2B5EF4-FFF2-40B4-BE49-F238E27FC236}">
                  <a16:creationId xmlns:a16="http://schemas.microsoft.com/office/drawing/2014/main" id="{1F43CC79-2B67-1A2B-C681-64EF6685DD6B}"/>
                </a:ext>
              </a:extLst>
            </p:cNvPr>
            <p:cNvSpPr txBox="1"/>
            <p:nvPr/>
          </p:nvSpPr>
          <p:spPr>
            <a:xfrm>
              <a:off x="4505581" y="4584699"/>
              <a:ext cx="6980240" cy="355961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Canciones con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letra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o sin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letra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 un gran valor de energy.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Grabad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un studio.  (H) </a:t>
              </a:r>
            </a:p>
          </p:txBody>
        </p:sp>
      </p:grpSp>
      <p:grpSp>
        <p:nvGrpSpPr>
          <p:cNvPr id="1164" name="Group 1163">
            <a:extLst>
              <a:ext uri="{FF2B5EF4-FFF2-40B4-BE49-F238E27FC236}">
                <a16:creationId xmlns:a16="http://schemas.microsoft.com/office/drawing/2014/main" id="{457040C0-CB06-A58C-0FC1-9D14CC183914}"/>
              </a:ext>
            </a:extLst>
          </p:cNvPr>
          <p:cNvGrpSpPr/>
          <p:nvPr/>
        </p:nvGrpSpPr>
        <p:grpSpPr>
          <a:xfrm>
            <a:off x="3413759" y="5018683"/>
            <a:ext cx="8443279" cy="1108946"/>
            <a:chOff x="3413759" y="1415674"/>
            <a:chExt cx="8443279" cy="1108946"/>
          </a:xfrm>
        </p:grpSpPr>
        <p:sp>
          <p:nvSpPr>
            <p:cNvPr id="1165" name="Rectangle: Rounded Corners 1164">
              <a:extLst>
                <a:ext uri="{FF2B5EF4-FFF2-40B4-BE49-F238E27FC236}">
                  <a16:creationId xmlns:a16="http://schemas.microsoft.com/office/drawing/2014/main" id="{A231772F-4429-9829-E442-6179EA8B5788}"/>
                </a:ext>
              </a:extLst>
            </p:cNvPr>
            <p:cNvSpPr/>
            <p:nvPr/>
          </p:nvSpPr>
          <p:spPr>
            <a:xfrm>
              <a:off x="3413759" y="1415674"/>
              <a:ext cx="8443279" cy="1108946"/>
            </a:xfrm>
            <a:prstGeom prst="roundRect">
              <a:avLst>
                <a:gd name="adj" fmla="val 10874"/>
              </a:avLst>
            </a:prstGeom>
            <a:solidFill>
              <a:srgbClr val="0A0A0B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6" name="TextBox 1165">
              <a:extLst>
                <a:ext uri="{FF2B5EF4-FFF2-40B4-BE49-F238E27FC236}">
                  <a16:creationId xmlns:a16="http://schemas.microsoft.com/office/drawing/2014/main" id="{21538397-E314-4413-32E5-F4DCF84C4579}"/>
                </a:ext>
              </a:extLst>
            </p:cNvPr>
            <p:cNvSpPr txBox="1"/>
            <p:nvPr/>
          </p:nvSpPr>
          <p:spPr>
            <a:xfrm>
              <a:off x="4505581" y="1707313"/>
              <a:ext cx="6587811" cy="814230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Próximos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pasos: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incluir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análisis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influencia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otras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variables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como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número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reproducciones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países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disponibles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países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publicación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comparación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aplicación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similar ‘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altavoz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’ (Deezer, Apple Music…) o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diferentes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‘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micrófono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’ (Shazam). 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CE4FBEBF-58E6-DDF2-F888-E1CC27AD8BDD}"/>
              </a:ext>
            </a:extLst>
          </p:cNvPr>
          <p:cNvGrpSpPr/>
          <p:nvPr/>
        </p:nvGrpSpPr>
        <p:grpSpPr>
          <a:xfrm>
            <a:off x="3770419" y="1702941"/>
            <a:ext cx="465304" cy="534412"/>
            <a:chOff x="4879140" y="2115101"/>
            <a:chExt cx="713170" cy="819092"/>
          </a:xfrm>
        </p:grpSpPr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D467907-9F0E-82B0-3FDB-64D52912A5F1}"/>
                </a:ext>
              </a:extLst>
            </p:cNvPr>
            <p:cNvSpPr/>
            <p:nvPr/>
          </p:nvSpPr>
          <p:spPr>
            <a:xfrm>
              <a:off x="4879140" y="2286565"/>
              <a:ext cx="620091" cy="647628"/>
            </a:xfrm>
            <a:custGeom>
              <a:avLst/>
              <a:gdLst>
                <a:gd name="connsiteX0" fmla="*/ 396357 w 620091"/>
                <a:gd name="connsiteY0" fmla="*/ 422619 h 647628"/>
                <a:gd name="connsiteX1" fmla="*/ 381232 w 620091"/>
                <a:gd name="connsiteY1" fmla="*/ 237186 h 647628"/>
                <a:gd name="connsiteX2" fmla="*/ 374440 w 620091"/>
                <a:gd name="connsiteY2" fmla="*/ 111180 h 647628"/>
                <a:gd name="connsiteX3" fmla="*/ 374532 w 620091"/>
                <a:gd name="connsiteY3" fmla="*/ 111082 h 647628"/>
                <a:gd name="connsiteX4" fmla="*/ 374583 w 620091"/>
                <a:gd name="connsiteY4" fmla="*/ 111095 h 647628"/>
                <a:gd name="connsiteX5" fmla="*/ 451860 w 620091"/>
                <a:gd name="connsiteY5" fmla="*/ 153290 h 647628"/>
                <a:gd name="connsiteX6" fmla="*/ 499199 w 620091"/>
                <a:gd name="connsiteY6" fmla="*/ 151662 h 647628"/>
                <a:gd name="connsiteX7" fmla="*/ 598478 w 620091"/>
                <a:gd name="connsiteY7" fmla="*/ 88139 h 647628"/>
                <a:gd name="connsiteX8" fmla="*/ 612889 w 620091"/>
                <a:gd name="connsiteY8" fmla="*/ 23941 h 647628"/>
                <a:gd name="connsiteX9" fmla="*/ 612889 w 620091"/>
                <a:gd name="connsiteY9" fmla="*/ 23941 h 647628"/>
                <a:gd name="connsiteX10" fmla="*/ 548677 w 620091"/>
                <a:gd name="connsiteY10" fmla="*/ 9680 h 647628"/>
                <a:gd name="connsiteX11" fmla="*/ 548586 w 620091"/>
                <a:gd name="connsiteY11" fmla="*/ 9739 h 647628"/>
                <a:gd name="connsiteX12" fmla="*/ 472386 w 620091"/>
                <a:gd name="connsiteY12" fmla="*/ 58431 h 647628"/>
                <a:gd name="connsiteX13" fmla="*/ 374793 w 620091"/>
                <a:gd name="connsiteY13" fmla="*/ 5643 h 647628"/>
                <a:gd name="connsiteX14" fmla="*/ 338874 w 620091"/>
                <a:gd name="connsiteY14" fmla="*/ 2033 h 647628"/>
                <a:gd name="connsiteX15" fmla="*/ 218668 w 620091"/>
                <a:gd name="connsiteY15" fmla="*/ 38981 h 647628"/>
                <a:gd name="connsiteX16" fmla="*/ 192227 w 620091"/>
                <a:gd name="connsiteY16" fmla="*/ 59850 h 647628"/>
                <a:gd name="connsiteX17" fmla="*/ 140382 w 620091"/>
                <a:gd name="connsiteY17" fmla="*/ 148785 h 647628"/>
                <a:gd name="connsiteX18" fmla="*/ 56382 w 620091"/>
                <a:gd name="connsiteY18" fmla="*/ 126877 h 647628"/>
                <a:gd name="connsiteX19" fmla="*/ 1040 w 620091"/>
                <a:gd name="connsiteY19" fmla="*/ 162427 h 647628"/>
                <a:gd name="connsiteX20" fmla="*/ 1032 w 620091"/>
                <a:gd name="connsiteY20" fmla="*/ 162463 h 647628"/>
                <a:gd name="connsiteX21" fmla="*/ 33417 w 620091"/>
                <a:gd name="connsiteY21" fmla="*/ 217041 h 647628"/>
                <a:gd name="connsiteX22" fmla="*/ 151079 w 620091"/>
                <a:gd name="connsiteY22" fmla="*/ 247645 h 647628"/>
                <a:gd name="connsiteX23" fmla="*/ 162814 w 620091"/>
                <a:gd name="connsiteY23" fmla="*/ 249169 h 647628"/>
                <a:gd name="connsiteX24" fmla="*/ 202924 w 620091"/>
                <a:gd name="connsiteY24" fmla="*/ 225918 h 647628"/>
                <a:gd name="connsiteX25" fmla="*/ 229213 w 620091"/>
                <a:gd name="connsiteY25" fmla="*/ 180551 h 647628"/>
                <a:gd name="connsiteX26" fmla="*/ 229346 w 620091"/>
                <a:gd name="connsiteY26" fmla="*/ 180531 h 647628"/>
                <a:gd name="connsiteX27" fmla="*/ 229384 w 620091"/>
                <a:gd name="connsiteY27" fmla="*/ 180598 h 647628"/>
                <a:gd name="connsiteX28" fmla="*/ 233327 w 620091"/>
                <a:gd name="connsiteY28" fmla="*/ 252093 h 647628"/>
                <a:gd name="connsiteX29" fmla="*/ 160156 w 620091"/>
                <a:gd name="connsiteY29" fmla="*/ 432525 h 647628"/>
                <a:gd name="connsiteX30" fmla="*/ 160156 w 620091"/>
                <a:gd name="connsiteY30" fmla="*/ 466377 h 647628"/>
                <a:gd name="connsiteX31" fmla="*/ 217154 w 620091"/>
                <a:gd name="connsiteY31" fmla="*/ 617386 h 647628"/>
                <a:gd name="connsiteX32" fmla="*/ 260064 w 620091"/>
                <a:gd name="connsiteY32" fmla="*/ 647628 h 647628"/>
                <a:gd name="connsiteX33" fmla="*/ 260255 w 620091"/>
                <a:gd name="connsiteY33" fmla="*/ 647628 h 647628"/>
                <a:gd name="connsiteX34" fmla="*/ 276514 w 620091"/>
                <a:gd name="connsiteY34" fmla="*/ 644609 h 647628"/>
                <a:gd name="connsiteX35" fmla="*/ 303603 w 620091"/>
                <a:gd name="connsiteY35" fmla="*/ 584706 h 647628"/>
                <a:gd name="connsiteX36" fmla="*/ 253044 w 620091"/>
                <a:gd name="connsiteY36" fmla="*/ 450661 h 647628"/>
                <a:gd name="connsiteX37" fmla="*/ 296431 w 620091"/>
                <a:gd name="connsiteY37" fmla="*/ 343981 h 647628"/>
                <a:gd name="connsiteX38" fmla="*/ 296570 w 620091"/>
                <a:gd name="connsiteY38" fmla="*/ 343929 h 647628"/>
                <a:gd name="connsiteX39" fmla="*/ 296621 w 620091"/>
                <a:gd name="connsiteY39" fmla="*/ 343981 h 647628"/>
                <a:gd name="connsiteX40" fmla="*/ 304708 w 620091"/>
                <a:gd name="connsiteY40" fmla="*/ 443041 h 647628"/>
                <a:gd name="connsiteX41" fmla="*/ 313204 w 620091"/>
                <a:gd name="connsiteY41" fmla="*/ 466272 h 647628"/>
                <a:gd name="connsiteX42" fmla="*/ 405673 w 620091"/>
                <a:gd name="connsiteY42" fmla="*/ 595812 h 647628"/>
                <a:gd name="connsiteX43" fmla="*/ 470707 w 620091"/>
                <a:gd name="connsiteY43" fmla="*/ 606018 h 647628"/>
                <a:gd name="connsiteX44" fmla="*/ 481377 w 620091"/>
                <a:gd name="connsiteY44" fmla="*/ 541634 h 647628"/>
                <a:gd name="connsiteX45" fmla="*/ 459565 w 620091"/>
                <a:gd name="connsiteY45" fmla="*/ 591097 h 647628"/>
                <a:gd name="connsiteX46" fmla="*/ 421208 w 620091"/>
                <a:gd name="connsiteY46" fmla="*/ 584744 h 647628"/>
                <a:gd name="connsiteX47" fmla="*/ 328711 w 620091"/>
                <a:gd name="connsiteY47" fmla="*/ 455223 h 647628"/>
                <a:gd name="connsiteX48" fmla="*/ 323701 w 620091"/>
                <a:gd name="connsiteY48" fmla="*/ 441479 h 647628"/>
                <a:gd name="connsiteX49" fmla="*/ 312328 w 620091"/>
                <a:gd name="connsiteY49" fmla="*/ 302223 h 647628"/>
                <a:gd name="connsiteX50" fmla="*/ 302111 w 620091"/>
                <a:gd name="connsiteY50" fmla="*/ 293444 h 647628"/>
                <a:gd name="connsiteX51" fmla="*/ 294002 w 620091"/>
                <a:gd name="connsiteY51" fmla="*/ 299366 h 647628"/>
                <a:gd name="connsiteX52" fmla="*/ 233994 w 620091"/>
                <a:gd name="connsiteY52" fmla="*/ 446898 h 647628"/>
                <a:gd name="connsiteX53" fmla="*/ 233908 w 620091"/>
                <a:gd name="connsiteY53" fmla="*/ 453852 h 647628"/>
                <a:gd name="connsiteX54" fmla="*/ 285772 w 620091"/>
                <a:gd name="connsiteY54" fmla="*/ 591431 h 647628"/>
                <a:gd name="connsiteX55" fmla="*/ 269703 w 620091"/>
                <a:gd name="connsiteY55" fmla="*/ 626826 h 647628"/>
                <a:gd name="connsiteX56" fmla="*/ 260264 w 620091"/>
                <a:gd name="connsiteY56" fmla="*/ 628588 h 647628"/>
                <a:gd name="connsiteX57" fmla="*/ 234985 w 620091"/>
                <a:gd name="connsiteY57" fmla="*/ 610700 h 647628"/>
                <a:gd name="connsiteX58" fmla="*/ 177882 w 620091"/>
                <a:gd name="connsiteY58" fmla="*/ 459538 h 647628"/>
                <a:gd name="connsiteX59" fmla="*/ 177882 w 620091"/>
                <a:gd name="connsiteY59" fmla="*/ 439593 h 647628"/>
                <a:gd name="connsiteX60" fmla="*/ 251825 w 620091"/>
                <a:gd name="connsiteY60" fmla="*/ 257284 h 647628"/>
                <a:gd name="connsiteX61" fmla="*/ 252501 w 620091"/>
                <a:gd name="connsiteY61" fmla="*/ 253169 h 647628"/>
                <a:gd name="connsiteX62" fmla="*/ 248691 w 620091"/>
                <a:gd name="connsiteY62" fmla="*/ 183485 h 647628"/>
                <a:gd name="connsiteX63" fmla="*/ 248691 w 620091"/>
                <a:gd name="connsiteY63" fmla="*/ 183485 h 647628"/>
                <a:gd name="connsiteX64" fmla="*/ 246853 w 620091"/>
                <a:gd name="connsiteY64" fmla="*/ 132450 h 647628"/>
                <a:gd name="connsiteX65" fmla="*/ 236985 w 620091"/>
                <a:gd name="connsiteY65" fmla="*/ 123267 h 647628"/>
                <a:gd name="connsiteX66" fmla="*/ 227803 w 620091"/>
                <a:gd name="connsiteY66" fmla="*/ 133135 h 647628"/>
                <a:gd name="connsiteX67" fmla="*/ 228203 w 620091"/>
                <a:gd name="connsiteY67" fmla="*/ 144384 h 647628"/>
                <a:gd name="connsiteX68" fmla="*/ 186483 w 620091"/>
                <a:gd name="connsiteY68" fmla="*/ 216403 h 647628"/>
                <a:gd name="connsiteX69" fmla="*/ 162804 w 620091"/>
                <a:gd name="connsiteY69" fmla="*/ 230138 h 647628"/>
                <a:gd name="connsiteX70" fmla="*/ 162804 w 620091"/>
                <a:gd name="connsiteY70" fmla="*/ 230138 h 647628"/>
                <a:gd name="connsiteX71" fmla="*/ 156023 w 620091"/>
                <a:gd name="connsiteY71" fmla="*/ 229243 h 647628"/>
                <a:gd name="connsiteX72" fmla="*/ 38560 w 620091"/>
                <a:gd name="connsiteY72" fmla="*/ 198696 h 647628"/>
                <a:gd name="connsiteX73" fmla="*/ 19605 w 620091"/>
                <a:gd name="connsiteY73" fmla="*/ 166521 h 647628"/>
                <a:gd name="connsiteX74" fmla="*/ 51924 w 620091"/>
                <a:gd name="connsiteY74" fmla="*/ 145451 h 647628"/>
                <a:gd name="connsiteX75" fmla="*/ 142535 w 620091"/>
                <a:gd name="connsiteY75" fmla="*/ 169035 h 647628"/>
                <a:gd name="connsiteX76" fmla="*/ 153175 w 620091"/>
                <a:gd name="connsiteY76" fmla="*/ 164616 h 647628"/>
                <a:gd name="connsiteX77" fmla="*/ 208667 w 620091"/>
                <a:gd name="connsiteY77" fmla="*/ 69461 h 647628"/>
                <a:gd name="connsiteX78" fmla="*/ 224298 w 620091"/>
                <a:gd name="connsiteY78" fmla="*/ 57193 h 647628"/>
                <a:gd name="connsiteX79" fmla="*/ 344513 w 620091"/>
                <a:gd name="connsiteY79" fmla="*/ 20188 h 647628"/>
                <a:gd name="connsiteX80" fmla="*/ 365744 w 620091"/>
                <a:gd name="connsiteY80" fmla="*/ 22341 h 647628"/>
                <a:gd name="connsiteX81" fmla="*/ 468300 w 620091"/>
                <a:gd name="connsiteY81" fmla="*/ 77833 h 647628"/>
                <a:gd name="connsiteX82" fmla="*/ 477948 w 620091"/>
                <a:gd name="connsiteY82" fmla="*/ 77481 h 647628"/>
                <a:gd name="connsiteX83" fmla="*/ 558911 w 620091"/>
                <a:gd name="connsiteY83" fmla="*/ 25741 h 647628"/>
                <a:gd name="connsiteX84" fmla="*/ 596754 w 620091"/>
                <a:gd name="connsiteY84" fmla="*/ 34228 h 647628"/>
                <a:gd name="connsiteX85" fmla="*/ 588267 w 620091"/>
                <a:gd name="connsiteY85" fmla="*/ 72071 h 647628"/>
                <a:gd name="connsiteX86" fmla="*/ 488940 w 620091"/>
                <a:gd name="connsiteY86" fmla="*/ 135612 h 647628"/>
                <a:gd name="connsiteX87" fmla="*/ 460994 w 620091"/>
                <a:gd name="connsiteY87" fmla="*/ 136564 h 647628"/>
                <a:gd name="connsiteX88" fmla="*/ 373278 w 620091"/>
                <a:gd name="connsiteY88" fmla="*/ 88663 h 647628"/>
                <a:gd name="connsiteX89" fmla="*/ 372888 w 620091"/>
                <a:gd name="connsiteY89" fmla="*/ 80891 h 647628"/>
                <a:gd name="connsiteX90" fmla="*/ 362887 w 620091"/>
                <a:gd name="connsiteY90" fmla="*/ 71842 h 647628"/>
                <a:gd name="connsiteX91" fmla="*/ 353838 w 620091"/>
                <a:gd name="connsiteY91" fmla="*/ 81843 h 647628"/>
                <a:gd name="connsiteX92" fmla="*/ 354476 w 620091"/>
                <a:gd name="connsiteY92" fmla="*/ 94292 h 647628"/>
                <a:gd name="connsiteX93" fmla="*/ 354476 w 620091"/>
                <a:gd name="connsiteY93" fmla="*/ 94902 h 647628"/>
                <a:gd name="connsiteX94" fmla="*/ 356143 w 620091"/>
                <a:gd name="connsiteY94" fmla="*/ 125601 h 647628"/>
                <a:gd name="connsiteX95" fmla="*/ 356229 w 620091"/>
                <a:gd name="connsiteY95" fmla="*/ 127211 h 647628"/>
                <a:gd name="connsiteX96" fmla="*/ 356229 w 620091"/>
                <a:gd name="connsiteY96" fmla="*/ 127211 h 647628"/>
                <a:gd name="connsiteX97" fmla="*/ 362258 w 620091"/>
                <a:gd name="connsiteY97" fmla="*/ 238406 h 647628"/>
                <a:gd name="connsiteX98" fmla="*/ 377603 w 620091"/>
                <a:gd name="connsiteY98" fmla="*/ 426715 h 647628"/>
                <a:gd name="connsiteX99" fmla="*/ 379355 w 620091"/>
                <a:gd name="connsiteY99" fmla="*/ 431477 h 647628"/>
                <a:gd name="connsiteX100" fmla="*/ 465909 w 620091"/>
                <a:gd name="connsiteY100" fmla="*/ 552664 h 647628"/>
                <a:gd name="connsiteX101" fmla="*/ 459578 w 620091"/>
                <a:gd name="connsiteY101" fmla="*/ 591089 h 647628"/>
                <a:gd name="connsiteX102" fmla="*/ 459565 w 620091"/>
                <a:gd name="connsiteY102" fmla="*/ 591097 h 6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620091" h="647628">
                  <a:moveTo>
                    <a:pt x="396357" y="422619"/>
                  </a:moveTo>
                  <a:lnTo>
                    <a:pt x="381232" y="237186"/>
                  </a:lnTo>
                  <a:lnTo>
                    <a:pt x="374440" y="111180"/>
                  </a:lnTo>
                  <a:cubicBezTo>
                    <a:pt x="374438" y="111128"/>
                    <a:pt x="374479" y="111084"/>
                    <a:pt x="374532" y="111082"/>
                  </a:cubicBezTo>
                  <a:cubicBezTo>
                    <a:pt x="374550" y="111081"/>
                    <a:pt x="374568" y="111086"/>
                    <a:pt x="374583" y="111095"/>
                  </a:cubicBezTo>
                  <a:lnTo>
                    <a:pt x="451860" y="153290"/>
                  </a:lnTo>
                  <a:cubicBezTo>
                    <a:pt x="466754" y="161427"/>
                    <a:pt x="484899" y="160803"/>
                    <a:pt x="499199" y="151662"/>
                  </a:cubicBezTo>
                  <a:lnTo>
                    <a:pt x="598478" y="88139"/>
                  </a:lnTo>
                  <a:cubicBezTo>
                    <a:pt x="620155" y="74370"/>
                    <a:pt x="626601" y="45655"/>
                    <a:pt x="612889" y="23941"/>
                  </a:cubicBezTo>
                  <a:lnTo>
                    <a:pt x="612889" y="23941"/>
                  </a:lnTo>
                  <a:cubicBezTo>
                    <a:pt x="599095" y="2271"/>
                    <a:pt x="570347" y="-4113"/>
                    <a:pt x="548677" y="9680"/>
                  </a:cubicBezTo>
                  <a:cubicBezTo>
                    <a:pt x="548647" y="9700"/>
                    <a:pt x="548616" y="9719"/>
                    <a:pt x="548586" y="9739"/>
                  </a:cubicBezTo>
                  <a:lnTo>
                    <a:pt x="472386" y="58431"/>
                  </a:lnTo>
                  <a:lnTo>
                    <a:pt x="374793" y="5643"/>
                  </a:lnTo>
                  <a:cubicBezTo>
                    <a:pt x="363785" y="-317"/>
                    <a:pt x="350848" y="-1617"/>
                    <a:pt x="338874" y="2033"/>
                  </a:cubicBezTo>
                  <a:lnTo>
                    <a:pt x="218668" y="38981"/>
                  </a:lnTo>
                  <a:cubicBezTo>
                    <a:pt x="207556" y="42387"/>
                    <a:pt x="198121" y="49833"/>
                    <a:pt x="192227" y="59850"/>
                  </a:cubicBezTo>
                  <a:lnTo>
                    <a:pt x="140382" y="148785"/>
                  </a:lnTo>
                  <a:lnTo>
                    <a:pt x="56382" y="126877"/>
                  </a:lnTo>
                  <a:cubicBezTo>
                    <a:pt x="31282" y="121412"/>
                    <a:pt x="6505" y="137327"/>
                    <a:pt x="1040" y="162427"/>
                  </a:cubicBezTo>
                  <a:cubicBezTo>
                    <a:pt x="1037" y="162439"/>
                    <a:pt x="1034" y="162450"/>
                    <a:pt x="1032" y="162463"/>
                  </a:cubicBezTo>
                  <a:cubicBezTo>
                    <a:pt x="-4043" y="186314"/>
                    <a:pt x="10050" y="210065"/>
                    <a:pt x="33417" y="217041"/>
                  </a:cubicBezTo>
                  <a:lnTo>
                    <a:pt x="151079" y="247645"/>
                  </a:lnTo>
                  <a:cubicBezTo>
                    <a:pt x="154936" y="248514"/>
                    <a:pt x="158864" y="249024"/>
                    <a:pt x="162814" y="249169"/>
                  </a:cubicBezTo>
                  <a:cubicBezTo>
                    <a:pt x="179360" y="249077"/>
                    <a:pt x="194621" y="240231"/>
                    <a:pt x="202924" y="225918"/>
                  </a:cubicBezTo>
                  <a:lnTo>
                    <a:pt x="229213" y="180551"/>
                  </a:lnTo>
                  <a:cubicBezTo>
                    <a:pt x="229244" y="180509"/>
                    <a:pt x="229303" y="180499"/>
                    <a:pt x="229346" y="180531"/>
                  </a:cubicBezTo>
                  <a:cubicBezTo>
                    <a:pt x="229368" y="180547"/>
                    <a:pt x="229381" y="180572"/>
                    <a:pt x="229384" y="180598"/>
                  </a:cubicBezTo>
                  <a:lnTo>
                    <a:pt x="233327" y="252093"/>
                  </a:lnTo>
                  <a:lnTo>
                    <a:pt x="160156" y="432525"/>
                  </a:lnTo>
                  <a:cubicBezTo>
                    <a:pt x="155884" y="443405"/>
                    <a:pt x="155884" y="455498"/>
                    <a:pt x="160156" y="466377"/>
                  </a:cubicBezTo>
                  <a:lnTo>
                    <a:pt x="217154" y="617386"/>
                  </a:lnTo>
                  <a:cubicBezTo>
                    <a:pt x="223801" y="635391"/>
                    <a:pt x="240873" y="647422"/>
                    <a:pt x="260064" y="647628"/>
                  </a:cubicBezTo>
                  <a:lnTo>
                    <a:pt x="260255" y="647628"/>
                  </a:lnTo>
                  <a:cubicBezTo>
                    <a:pt x="265814" y="647638"/>
                    <a:pt x="271328" y="646615"/>
                    <a:pt x="276514" y="644609"/>
                  </a:cubicBezTo>
                  <a:cubicBezTo>
                    <a:pt x="300491" y="635500"/>
                    <a:pt x="312599" y="608726"/>
                    <a:pt x="303603" y="584706"/>
                  </a:cubicBezTo>
                  <a:lnTo>
                    <a:pt x="253044" y="450661"/>
                  </a:lnTo>
                  <a:lnTo>
                    <a:pt x="296431" y="343981"/>
                  </a:lnTo>
                  <a:cubicBezTo>
                    <a:pt x="296454" y="343928"/>
                    <a:pt x="296517" y="343905"/>
                    <a:pt x="296570" y="343929"/>
                  </a:cubicBezTo>
                  <a:cubicBezTo>
                    <a:pt x="296593" y="343940"/>
                    <a:pt x="296611" y="343958"/>
                    <a:pt x="296621" y="343981"/>
                  </a:cubicBezTo>
                  <a:lnTo>
                    <a:pt x="304708" y="443041"/>
                  </a:lnTo>
                  <a:cubicBezTo>
                    <a:pt x="305391" y="451409"/>
                    <a:pt x="308327" y="459437"/>
                    <a:pt x="313204" y="466272"/>
                  </a:cubicBezTo>
                  <a:lnTo>
                    <a:pt x="405673" y="595812"/>
                  </a:lnTo>
                  <a:cubicBezTo>
                    <a:pt x="420813" y="616589"/>
                    <a:pt x="449930" y="621158"/>
                    <a:pt x="470707" y="606018"/>
                  </a:cubicBezTo>
                  <a:cubicBezTo>
                    <a:pt x="491232" y="591061"/>
                    <a:pt x="495980" y="562413"/>
                    <a:pt x="481377" y="541634"/>
                  </a:cubicBezTo>
                  <a:close/>
                  <a:moveTo>
                    <a:pt x="459565" y="591097"/>
                  </a:moveTo>
                  <a:cubicBezTo>
                    <a:pt x="447218" y="599931"/>
                    <a:pt x="430048" y="597088"/>
                    <a:pt x="421208" y="584744"/>
                  </a:cubicBezTo>
                  <a:lnTo>
                    <a:pt x="328711" y="455223"/>
                  </a:lnTo>
                  <a:cubicBezTo>
                    <a:pt x="325831" y="451178"/>
                    <a:pt x="324100" y="446429"/>
                    <a:pt x="323701" y="441479"/>
                  </a:cubicBezTo>
                  <a:lnTo>
                    <a:pt x="312328" y="302223"/>
                  </a:lnTo>
                  <a:cubicBezTo>
                    <a:pt x="311931" y="296978"/>
                    <a:pt x="307357" y="293047"/>
                    <a:pt x="302111" y="293444"/>
                  </a:cubicBezTo>
                  <a:cubicBezTo>
                    <a:pt x="298502" y="293716"/>
                    <a:pt x="295360" y="296011"/>
                    <a:pt x="294002" y="299366"/>
                  </a:cubicBezTo>
                  <a:lnTo>
                    <a:pt x="233994" y="446898"/>
                  </a:lnTo>
                  <a:cubicBezTo>
                    <a:pt x="233090" y="449123"/>
                    <a:pt x="233060" y="451606"/>
                    <a:pt x="233908" y="453852"/>
                  </a:cubicBezTo>
                  <a:lnTo>
                    <a:pt x="285772" y="591431"/>
                  </a:lnTo>
                  <a:cubicBezTo>
                    <a:pt x="291084" y="605641"/>
                    <a:pt x="283898" y="621471"/>
                    <a:pt x="269703" y="626826"/>
                  </a:cubicBezTo>
                  <a:cubicBezTo>
                    <a:pt x="266672" y="627915"/>
                    <a:pt x="263485" y="628510"/>
                    <a:pt x="260264" y="628588"/>
                  </a:cubicBezTo>
                  <a:cubicBezTo>
                    <a:pt x="248946" y="628438"/>
                    <a:pt x="238891" y="621324"/>
                    <a:pt x="234985" y="610700"/>
                  </a:cubicBezTo>
                  <a:lnTo>
                    <a:pt x="177882" y="459538"/>
                  </a:lnTo>
                  <a:cubicBezTo>
                    <a:pt x="175377" y="453126"/>
                    <a:pt x="175377" y="446005"/>
                    <a:pt x="177882" y="439593"/>
                  </a:cubicBezTo>
                  <a:lnTo>
                    <a:pt x="251825" y="257284"/>
                  </a:lnTo>
                  <a:cubicBezTo>
                    <a:pt x="252357" y="255981"/>
                    <a:pt x="252589" y="254574"/>
                    <a:pt x="252501" y="253169"/>
                  </a:cubicBezTo>
                  <a:lnTo>
                    <a:pt x="248691" y="183485"/>
                  </a:lnTo>
                  <a:lnTo>
                    <a:pt x="248691" y="183485"/>
                  </a:lnTo>
                  <a:lnTo>
                    <a:pt x="246853" y="132450"/>
                  </a:lnTo>
                  <a:cubicBezTo>
                    <a:pt x="246663" y="127189"/>
                    <a:pt x="242246" y="123078"/>
                    <a:pt x="236985" y="123267"/>
                  </a:cubicBezTo>
                  <a:cubicBezTo>
                    <a:pt x="231724" y="123457"/>
                    <a:pt x="227613" y="127875"/>
                    <a:pt x="227803" y="133135"/>
                  </a:cubicBezTo>
                  <a:lnTo>
                    <a:pt x="228203" y="144384"/>
                  </a:lnTo>
                  <a:lnTo>
                    <a:pt x="186483" y="216403"/>
                  </a:lnTo>
                  <a:cubicBezTo>
                    <a:pt x="181587" y="224858"/>
                    <a:pt x="172575" y="230085"/>
                    <a:pt x="162804" y="230138"/>
                  </a:cubicBezTo>
                  <a:lnTo>
                    <a:pt x="162804" y="230138"/>
                  </a:lnTo>
                  <a:cubicBezTo>
                    <a:pt x="160515" y="230138"/>
                    <a:pt x="158234" y="229837"/>
                    <a:pt x="156023" y="229243"/>
                  </a:cubicBezTo>
                  <a:lnTo>
                    <a:pt x="38560" y="198696"/>
                  </a:lnTo>
                  <a:cubicBezTo>
                    <a:pt x="24851" y="194513"/>
                    <a:pt x="16619" y="180539"/>
                    <a:pt x="19605" y="166521"/>
                  </a:cubicBezTo>
                  <a:cubicBezTo>
                    <a:pt x="22809" y="151844"/>
                    <a:pt x="37203" y="142460"/>
                    <a:pt x="51924" y="145451"/>
                  </a:cubicBezTo>
                  <a:lnTo>
                    <a:pt x="142535" y="169035"/>
                  </a:lnTo>
                  <a:cubicBezTo>
                    <a:pt x="146672" y="170117"/>
                    <a:pt x="151022" y="168309"/>
                    <a:pt x="153175" y="164616"/>
                  </a:cubicBezTo>
                  <a:lnTo>
                    <a:pt x="208667" y="69461"/>
                  </a:lnTo>
                  <a:cubicBezTo>
                    <a:pt x="212158" y="63559"/>
                    <a:pt x="217735" y="59180"/>
                    <a:pt x="224298" y="57193"/>
                  </a:cubicBezTo>
                  <a:lnTo>
                    <a:pt x="344513" y="20188"/>
                  </a:lnTo>
                  <a:cubicBezTo>
                    <a:pt x="351593" y="18032"/>
                    <a:pt x="359241" y="18808"/>
                    <a:pt x="365744" y="22341"/>
                  </a:cubicBezTo>
                  <a:lnTo>
                    <a:pt x="468300" y="77833"/>
                  </a:lnTo>
                  <a:cubicBezTo>
                    <a:pt x="471342" y="79475"/>
                    <a:pt x="475035" y="79340"/>
                    <a:pt x="477948" y="77481"/>
                  </a:cubicBezTo>
                  <a:lnTo>
                    <a:pt x="558911" y="25741"/>
                  </a:lnTo>
                  <a:cubicBezTo>
                    <a:pt x="571705" y="17634"/>
                    <a:pt x="588647" y="21434"/>
                    <a:pt x="596754" y="34228"/>
                  </a:cubicBezTo>
                  <a:cubicBezTo>
                    <a:pt x="604861" y="47022"/>
                    <a:pt x="601061" y="63964"/>
                    <a:pt x="588267" y="72071"/>
                  </a:cubicBezTo>
                  <a:lnTo>
                    <a:pt x="488940" y="135612"/>
                  </a:lnTo>
                  <a:cubicBezTo>
                    <a:pt x="480495" y="141001"/>
                    <a:pt x="469787" y="141367"/>
                    <a:pt x="460994" y="136564"/>
                  </a:cubicBezTo>
                  <a:lnTo>
                    <a:pt x="373278" y="88663"/>
                  </a:lnTo>
                  <a:lnTo>
                    <a:pt x="372888" y="80891"/>
                  </a:lnTo>
                  <a:cubicBezTo>
                    <a:pt x="372625" y="75630"/>
                    <a:pt x="368147" y="71579"/>
                    <a:pt x="362887" y="71842"/>
                  </a:cubicBezTo>
                  <a:cubicBezTo>
                    <a:pt x="357626" y="72105"/>
                    <a:pt x="353575" y="76583"/>
                    <a:pt x="353838" y="81843"/>
                  </a:cubicBezTo>
                  <a:lnTo>
                    <a:pt x="354476" y="94292"/>
                  </a:lnTo>
                  <a:cubicBezTo>
                    <a:pt x="354476" y="94492"/>
                    <a:pt x="354419" y="94692"/>
                    <a:pt x="354476" y="94902"/>
                  </a:cubicBezTo>
                  <a:lnTo>
                    <a:pt x="356143" y="125601"/>
                  </a:lnTo>
                  <a:lnTo>
                    <a:pt x="356229" y="127211"/>
                  </a:lnTo>
                  <a:lnTo>
                    <a:pt x="356229" y="127211"/>
                  </a:lnTo>
                  <a:lnTo>
                    <a:pt x="362258" y="238406"/>
                  </a:lnTo>
                  <a:lnTo>
                    <a:pt x="377603" y="426715"/>
                  </a:lnTo>
                  <a:cubicBezTo>
                    <a:pt x="377742" y="428432"/>
                    <a:pt x="378347" y="430079"/>
                    <a:pt x="379355" y="431477"/>
                  </a:cubicBezTo>
                  <a:lnTo>
                    <a:pt x="465909" y="552664"/>
                  </a:lnTo>
                  <a:cubicBezTo>
                    <a:pt x="474771" y="565023"/>
                    <a:pt x="471936" y="582227"/>
                    <a:pt x="459578" y="591089"/>
                  </a:cubicBezTo>
                  <a:cubicBezTo>
                    <a:pt x="459573" y="591092"/>
                    <a:pt x="459569" y="591095"/>
                    <a:pt x="459565" y="59109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25BE2F75-4B35-0BAC-478D-6CD10171FCEC}"/>
                </a:ext>
              </a:extLst>
            </p:cNvPr>
            <p:cNvSpPr/>
            <p:nvPr/>
          </p:nvSpPr>
          <p:spPr>
            <a:xfrm>
              <a:off x="5078977" y="2115101"/>
              <a:ext cx="152400" cy="152400"/>
            </a:xfrm>
            <a:custGeom>
              <a:avLst/>
              <a:gdLst>
                <a:gd name="connsiteX0" fmla="*/ 76200 w 152400"/>
                <a:gd name="connsiteY0" fmla="*/ 152400 h 152400"/>
                <a:gd name="connsiteX1" fmla="*/ 152400 w 152400"/>
                <a:gd name="connsiteY1" fmla="*/ 76200 h 152400"/>
                <a:gd name="connsiteX2" fmla="*/ 76200 w 152400"/>
                <a:gd name="connsiteY2" fmla="*/ 0 h 152400"/>
                <a:gd name="connsiteX3" fmla="*/ 0 w 152400"/>
                <a:gd name="connsiteY3" fmla="*/ 76200 h 152400"/>
                <a:gd name="connsiteX4" fmla="*/ 76200 w 152400"/>
                <a:gd name="connsiteY4" fmla="*/ 152400 h 152400"/>
                <a:gd name="connsiteX5" fmla="*/ 76200 w 152400"/>
                <a:gd name="connsiteY5" fmla="*/ 19050 h 152400"/>
                <a:gd name="connsiteX6" fmla="*/ 133350 w 152400"/>
                <a:gd name="connsiteY6" fmla="*/ 76200 h 152400"/>
                <a:gd name="connsiteX7" fmla="*/ 76200 w 152400"/>
                <a:gd name="connsiteY7" fmla="*/ 133350 h 152400"/>
                <a:gd name="connsiteX8" fmla="*/ 19050 w 152400"/>
                <a:gd name="connsiteY8" fmla="*/ 76200 h 152400"/>
                <a:gd name="connsiteX9" fmla="*/ 76200 w 152400"/>
                <a:gd name="connsiteY9" fmla="*/ 1899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52400"/>
                  </a:move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lose/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60" y="44632"/>
                    <a:pt x="44632" y="19035"/>
                    <a:pt x="76200" y="189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8E6FAD0F-F0B2-86E0-E5BC-08A64BA3DF4C}"/>
                </a:ext>
              </a:extLst>
            </p:cNvPr>
            <p:cNvSpPr/>
            <p:nvPr/>
          </p:nvSpPr>
          <p:spPr>
            <a:xfrm>
              <a:off x="5375542" y="2439027"/>
              <a:ext cx="216768" cy="263907"/>
            </a:xfrm>
            <a:custGeom>
              <a:avLst/>
              <a:gdLst>
                <a:gd name="connsiteX0" fmla="*/ 215424 w 216768"/>
                <a:gd name="connsiteY0" fmla="*/ 161792 h 263907"/>
                <a:gd name="connsiteX1" fmla="*/ 186849 w 216768"/>
                <a:gd name="connsiteY1" fmla="*/ 0 h 263907"/>
                <a:gd name="connsiteX2" fmla="*/ 27934 w 216768"/>
                <a:gd name="connsiteY2" fmla="*/ 67618 h 263907"/>
                <a:gd name="connsiteX3" fmla="*/ 51289 w 216768"/>
                <a:gd name="connsiteY3" fmla="*/ 200082 h 263907"/>
                <a:gd name="connsiteX4" fmla="*/ 23285 w 216768"/>
                <a:gd name="connsiteY4" fmla="*/ 207131 h 263907"/>
                <a:gd name="connsiteX5" fmla="*/ 2921 w 216768"/>
                <a:gd name="connsiteY5" fmla="*/ 251898 h 263907"/>
                <a:gd name="connsiteX6" fmla="*/ 26733 w 216768"/>
                <a:gd name="connsiteY6" fmla="*/ 263852 h 263907"/>
                <a:gd name="connsiteX7" fmla="*/ 51832 w 216768"/>
                <a:gd name="connsiteY7" fmla="*/ 256642 h 263907"/>
                <a:gd name="connsiteX8" fmla="*/ 73072 w 216768"/>
                <a:gd name="connsiteY8" fmla="*/ 214055 h 263907"/>
                <a:gd name="connsiteX9" fmla="*/ 49260 w 216768"/>
                <a:gd name="connsiteY9" fmla="*/ 79324 h 263907"/>
                <a:gd name="connsiteX10" fmla="*/ 172132 w 216768"/>
                <a:gd name="connsiteY10" fmla="*/ 26641 h 263907"/>
                <a:gd name="connsiteX11" fmla="*/ 193421 w 216768"/>
                <a:gd name="connsiteY11" fmla="*/ 146485 h 263907"/>
                <a:gd name="connsiteX12" fmla="*/ 165036 w 216768"/>
                <a:gd name="connsiteY12" fmla="*/ 153533 h 263907"/>
                <a:gd name="connsiteX13" fmla="*/ 144672 w 216768"/>
                <a:gd name="connsiteY13" fmla="*/ 198301 h 263907"/>
                <a:gd name="connsiteX14" fmla="*/ 168484 w 216768"/>
                <a:gd name="connsiteY14" fmla="*/ 210245 h 263907"/>
                <a:gd name="connsiteX15" fmla="*/ 193573 w 216768"/>
                <a:gd name="connsiteY15" fmla="*/ 203044 h 263907"/>
                <a:gd name="connsiteX16" fmla="*/ 215424 w 216768"/>
                <a:gd name="connsiteY16" fmla="*/ 161792 h 263907"/>
                <a:gd name="connsiteX17" fmla="*/ 42335 w 216768"/>
                <a:gd name="connsiteY17" fmla="*/ 240125 h 263907"/>
                <a:gd name="connsiteX18" fmla="*/ 19428 w 216768"/>
                <a:gd name="connsiteY18" fmla="*/ 242354 h 263907"/>
                <a:gd name="connsiteX19" fmla="*/ 32810 w 216768"/>
                <a:gd name="connsiteY19" fmla="*/ 223628 h 263907"/>
                <a:gd name="connsiteX20" fmla="*/ 48431 w 216768"/>
                <a:gd name="connsiteY20" fmla="*/ 218942 h 263907"/>
                <a:gd name="connsiteX21" fmla="*/ 55718 w 216768"/>
                <a:gd name="connsiteY21" fmla="*/ 221361 h 263907"/>
                <a:gd name="connsiteX22" fmla="*/ 42335 w 216768"/>
                <a:gd name="connsiteY22" fmla="*/ 240125 h 263907"/>
                <a:gd name="connsiteX23" fmla="*/ 184144 w 216768"/>
                <a:gd name="connsiteY23" fmla="*/ 186557 h 263907"/>
                <a:gd name="connsiteX24" fmla="*/ 161236 w 216768"/>
                <a:gd name="connsiteY24" fmla="*/ 188786 h 263907"/>
                <a:gd name="connsiteX25" fmla="*/ 174619 w 216768"/>
                <a:gd name="connsiteY25" fmla="*/ 170050 h 263907"/>
                <a:gd name="connsiteX26" fmla="*/ 190230 w 216768"/>
                <a:gd name="connsiteY26" fmla="*/ 165411 h 263907"/>
                <a:gd name="connsiteX27" fmla="*/ 197526 w 216768"/>
                <a:gd name="connsiteY27" fmla="*/ 167830 h 263907"/>
                <a:gd name="connsiteX28" fmla="*/ 184144 w 216768"/>
                <a:gd name="connsiteY28" fmla="*/ 186557 h 263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6768" h="263907">
                  <a:moveTo>
                    <a:pt x="215424" y="161792"/>
                  </a:moveTo>
                  <a:lnTo>
                    <a:pt x="186849" y="0"/>
                  </a:lnTo>
                  <a:lnTo>
                    <a:pt x="27934" y="67618"/>
                  </a:lnTo>
                  <a:lnTo>
                    <a:pt x="51289" y="200082"/>
                  </a:lnTo>
                  <a:cubicBezTo>
                    <a:pt x="41461" y="199590"/>
                    <a:pt x="31709" y="202044"/>
                    <a:pt x="23285" y="207131"/>
                  </a:cubicBezTo>
                  <a:cubicBezTo>
                    <a:pt x="3864" y="218351"/>
                    <a:pt x="-5071" y="238001"/>
                    <a:pt x="2921" y="251898"/>
                  </a:cubicBezTo>
                  <a:cubicBezTo>
                    <a:pt x="8108" y="259900"/>
                    <a:pt x="17217" y="264472"/>
                    <a:pt x="26733" y="263852"/>
                  </a:cubicBezTo>
                  <a:cubicBezTo>
                    <a:pt x="35584" y="263670"/>
                    <a:pt x="44235" y="261185"/>
                    <a:pt x="51832" y="256642"/>
                  </a:cubicBezTo>
                  <a:cubicBezTo>
                    <a:pt x="70291" y="245983"/>
                    <a:pt x="79102" y="227762"/>
                    <a:pt x="73072" y="214055"/>
                  </a:cubicBezTo>
                  <a:lnTo>
                    <a:pt x="49260" y="79324"/>
                  </a:lnTo>
                  <a:lnTo>
                    <a:pt x="172132" y="26641"/>
                  </a:lnTo>
                  <a:lnTo>
                    <a:pt x="193421" y="146485"/>
                  </a:lnTo>
                  <a:cubicBezTo>
                    <a:pt x="183463" y="145904"/>
                    <a:pt x="173565" y="148362"/>
                    <a:pt x="165036" y="153533"/>
                  </a:cubicBezTo>
                  <a:cubicBezTo>
                    <a:pt x="145615" y="164744"/>
                    <a:pt x="136671" y="184404"/>
                    <a:pt x="144672" y="198301"/>
                  </a:cubicBezTo>
                  <a:cubicBezTo>
                    <a:pt x="149859" y="206303"/>
                    <a:pt x="158969" y="210872"/>
                    <a:pt x="168484" y="210245"/>
                  </a:cubicBezTo>
                  <a:cubicBezTo>
                    <a:pt x="177330" y="210062"/>
                    <a:pt x="185976" y="207580"/>
                    <a:pt x="193573" y="203044"/>
                  </a:cubicBezTo>
                  <a:cubicBezTo>
                    <a:pt x="211499" y="192691"/>
                    <a:pt x="220338" y="175289"/>
                    <a:pt x="215424" y="161792"/>
                  </a:cubicBezTo>
                  <a:close/>
                  <a:moveTo>
                    <a:pt x="42335" y="240125"/>
                  </a:moveTo>
                  <a:cubicBezTo>
                    <a:pt x="31077" y="246621"/>
                    <a:pt x="21114" y="245269"/>
                    <a:pt x="19428" y="242354"/>
                  </a:cubicBezTo>
                  <a:cubicBezTo>
                    <a:pt x="17742" y="239439"/>
                    <a:pt x="21552" y="230124"/>
                    <a:pt x="32810" y="223628"/>
                  </a:cubicBezTo>
                  <a:cubicBezTo>
                    <a:pt x="37525" y="220742"/>
                    <a:pt x="42907" y="219127"/>
                    <a:pt x="48431" y="218942"/>
                  </a:cubicBezTo>
                  <a:cubicBezTo>
                    <a:pt x="52241" y="218942"/>
                    <a:pt x="54918" y="219970"/>
                    <a:pt x="55718" y="221361"/>
                  </a:cubicBezTo>
                  <a:cubicBezTo>
                    <a:pt x="57394" y="224314"/>
                    <a:pt x="53594" y="233629"/>
                    <a:pt x="42335" y="240125"/>
                  </a:cubicBezTo>
                  <a:close/>
                  <a:moveTo>
                    <a:pt x="184144" y="186557"/>
                  </a:moveTo>
                  <a:cubicBezTo>
                    <a:pt x="172904" y="193043"/>
                    <a:pt x="162912" y="191691"/>
                    <a:pt x="161236" y="188786"/>
                  </a:cubicBezTo>
                  <a:cubicBezTo>
                    <a:pt x="159559" y="185880"/>
                    <a:pt x="163360" y="176555"/>
                    <a:pt x="174619" y="170050"/>
                  </a:cubicBezTo>
                  <a:cubicBezTo>
                    <a:pt x="179334" y="167181"/>
                    <a:pt x="184713" y="165583"/>
                    <a:pt x="190230" y="165411"/>
                  </a:cubicBezTo>
                  <a:cubicBezTo>
                    <a:pt x="194040" y="165411"/>
                    <a:pt x="196726" y="166440"/>
                    <a:pt x="197526" y="167830"/>
                  </a:cubicBezTo>
                  <a:cubicBezTo>
                    <a:pt x="199174" y="170698"/>
                    <a:pt x="195364" y="180013"/>
                    <a:pt x="184144" y="186557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1" name="Group 1130">
            <a:extLst>
              <a:ext uri="{FF2B5EF4-FFF2-40B4-BE49-F238E27FC236}">
                <a16:creationId xmlns:a16="http://schemas.microsoft.com/office/drawing/2014/main" id="{947A9EB5-FD72-B78C-7208-A2F8437FA426}"/>
              </a:ext>
            </a:extLst>
          </p:cNvPr>
          <p:cNvGrpSpPr/>
          <p:nvPr/>
        </p:nvGrpSpPr>
        <p:grpSpPr>
          <a:xfrm>
            <a:off x="3792240" y="2978922"/>
            <a:ext cx="421663" cy="384457"/>
            <a:chOff x="4191205" y="3196935"/>
            <a:chExt cx="647700" cy="590550"/>
          </a:xfrm>
        </p:grpSpPr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3EEDE254-F92B-1DD3-36AC-B6D4C986AC90}"/>
                </a:ext>
              </a:extLst>
            </p:cNvPr>
            <p:cNvSpPr/>
            <p:nvPr/>
          </p:nvSpPr>
          <p:spPr>
            <a:xfrm>
              <a:off x="41912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9F71EF-5F97-5025-8980-74C575272A16}"/>
                </a:ext>
              </a:extLst>
            </p:cNvPr>
            <p:cNvSpPr/>
            <p:nvPr/>
          </p:nvSpPr>
          <p:spPr>
            <a:xfrm>
              <a:off x="43626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9622F9F-19FB-B598-718B-CA103C90FE8C}"/>
                </a:ext>
              </a:extLst>
            </p:cNvPr>
            <p:cNvSpPr/>
            <p:nvPr/>
          </p:nvSpPr>
          <p:spPr>
            <a:xfrm>
              <a:off x="453410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A726DEB-0986-291C-4E8F-BF8FC91B2319}"/>
                </a:ext>
              </a:extLst>
            </p:cNvPr>
            <p:cNvSpPr/>
            <p:nvPr/>
          </p:nvSpPr>
          <p:spPr>
            <a:xfrm>
              <a:off x="4705555" y="3768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B0DA59E5-04B3-AFA1-401A-BBA1EFDA9358}"/>
                </a:ext>
              </a:extLst>
            </p:cNvPr>
            <p:cNvSpPr/>
            <p:nvPr/>
          </p:nvSpPr>
          <p:spPr>
            <a:xfrm>
              <a:off x="41912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B397291F-A158-1A28-2651-1C12535AC66F}"/>
                </a:ext>
              </a:extLst>
            </p:cNvPr>
            <p:cNvSpPr/>
            <p:nvPr/>
          </p:nvSpPr>
          <p:spPr>
            <a:xfrm>
              <a:off x="43626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4F261284-1B9B-623F-73CB-181B458069DD}"/>
                </a:ext>
              </a:extLst>
            </p:cNvPr>
            <p:cNvSpPr/>
            <p:nvPr/>
          </p:nvSpPr>
          <p:spPr>
            <a:xfrm>
              <a:off x="453410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DF2EFD4B-F605-8AD8-DF07-689EC2CC7452}"/>
                </a:ext>
              </a:extLst>
            </p:cNvPr>
            <p:cNvSpPr/>
            <p:nvPr/>
          </p:nvSpPr>
          <p:spPr>
            <a:xfrm>
              <a:off x="4705555" y="3673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48B5820A-BBE5-51CA-4716-6E7EA2AD7485}"/>
                </a:ext>
              </a:extLst>
            </p:cNvPr>
            <p:cNvSpPr/>
            <p:nvPr/>
          </p:nvSpPr>
          <p:spPr>
            <a:xfrm>
              <a:off x="41912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CD18D50-AC86-8E93-7418-5940FA5BAD72}"/>
                </a:ext>
              </a:extLst>
            </p:cNvPr>
            <p:cNvSpPr/>
            <p:nvPr/>
          </p:nvSpPr>
          <p:spPr>
            <a:xfrm>
              <a:off x="43626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7560E7D5-D1D1-323C-87B4-38CF930AE2B9}"/>
                </a:ext>
              </a:extLst>
            </p:cNvPr>
            <p:cNvSpPr/>
            <p:nvPr/>
          </p:nvSpPr>
          <p:spPr>
            <a:xfrm>
              <a:off x="453410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0CB20765-DE88-996A-8346-85516B4BFCD8}"/>
                </a:ext>
              </a:extLst>
            </p:cNvPr>
            <p:cNvSpPr/>
            <p:nvPr/>
          </p:nvSpPr>
          <p:spPr>
            <a:xfrm>
              <a:off x="4705555" y="3577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D69EA2F3-B85D-2E26-6FA4-E27D2D60901C}"/>
                </a:ext>
              </a:extLst>
            </p:cNvPr>
            <p:cNvSpPr/>
            <p:nvPr/>
          </p:nvSpPr>
          <p:spPr>
            <a:xfrm>
              <a:off x="419120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B344A26E-7EBB-8D80-298C-0DD9B9992528}"/>
                </a:ext>
              </a:extLst>
            </p:cNvPr>
            <p:cNvSpPr/>
            <p:nvPr/>
          </p:nvSpPr>
          <p:spPr>
            <a:xfrm>
              <a:off x="43626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BA40FEA-75DE-A8F8-276A-14E39B796C8F}"/>
                </a:ext>
              </a:extLst>
            </p:cNvPr>
            <p:cNvSpPr/>
            <p:nvPr/>
          </p:nvSpPr>
          <p:spPr>
            <a:xfrm>
              <a:off x="4705555" y="34826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DFEA6D9B-603A-AAA9-3F76-B8E717561379}"/>
                </a:ext>
              </a:extLst>
            </p:cNvPr>
            <p:cNvSpPr/>
            <p:nvPr/>
          </p:nvSpPr>
          <p:spPr>
            <a:xfrm>
              <a:off x="419120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DBF40BE-6AB4-2ECF-E97C-E6586AF0796C}"/>
                </a:ext>
              </a:extLst>
            </p:cNvPr>
            <p:cNvSpPr/>
            <p:nvPr/>
          </p:nvSpPr>
          <p:spPr>
            <a:xfrm>
              <a:off x="43626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518FC100-F744-DE23-6355-AD99CF934622}"/>
                </a:ext>
              </a:extLst>
            </p:cNvPr>
            <p:cNvSpPr/>
            <p:nvPr/>
          </p:nvSpPr>
          <p:spPr>
            <a:xfrm>
              <a:off x="4705555" y="33874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BFDDE83-43C8-BDB3-AA42-52FAEF29C793}"/>
                </a:ext>
              </a:extLst>
            </p:cNvPr>
            <p:cNvSpPr/>
            <p:nvPr/>
          </p:nvSpPr>
          <p:spPr>
            <a:xfrm>
              <a:off x="43626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354FF4A-EFB3-CC66-69B6-733C28E4F5D0}"/>
                </a:ext>
              </a:extLst>
            </p:cNvPr>
            <p:cNvSpPr/>
            <p:nvPr/>
          </p:nvSpPr>
          <p:spPr>
            <a:xfrm>
              <a:off x="4362655" y="319693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21681DD3-A0FC-0997-BC2F-8DA708C94545}"/>
                </a:ext>
              </a:extLst>
            </p:cNvPr>
            <p:cNvSpPr/>
            <p:nvPr/>
          </p:nvSpPr>
          <p:spPr>
            <a:xfrm>
              <a:off x="4705555" y="3292185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0" name="Group 1129">
            <a:extLst>
              <a:ext uri="{FF2B5EF4-FFF2-40B4-BE49-F238E27FC236}">
                <a16:creationId xmlns:a16="http://schemas.microsoft.com/office/drawing/2014/main" id="{4A86587E-CE56-93DE-DF4D-0D33D650AEF4}"/>
              </a:ext>
            </a:extLst>
          </p:cNvPr>
          <p:cNvGrpSpPr/>
          <p:nvPr/>
        </p:nvGrpSpPr>
        <p:grpSpPr>
          <a:xfrm>
            <a:off x="3770419" y="5312703"/>
            <a:ext cx="446448" cy="520907"/>
            <a:chOff x="5608643" y="3761395"/>
            <a:chExt cx="685771" cy="800145"/>
          </a:xfrm>
        </p:grpSpPr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5D32B2DF-FE1A-3B6A-6AEA-D4D493D039FB}"/>
                </a:ext>
              </a:extLst>
            </p:cNvPr>
            <p:cNvSpPr/>
            <p:nvPr/>
          </p:nvSpPr>
          <p:spPr>
            <a:xfrm>
              <a:off x="5781227" y="3761395"/>
              <a:ext cx="513187" cy="762093"/>
            </a:xfrm>
            <a:custGeom>
              <a:avLst/>
              <a:gdLst>
                <a:gd name="connsiteX0" fmla="*/ 357216 w 513187"/>
                <a:gd name="connsiteY0" fmla="*/ 445025 h 762093"/>
                <a:gd name="connsiteX1" fmla="*/ 469249 w 513187"/>
                <a:gd name="connsiteY1" fmla="*/ 502833 h 762093"/>
                <a:gd name="connsiteX2" fmla="*/ 494138 w 513187"/>
                <a:gd name="connsiteY2" fmla="*/ 552486 h 762093"/>
                <a:gd name="connsiteX3" fmla="*/ 494138 w 513187"/>
                <a:gd name="connsiteY3" fmla="*/ 704658 h 762093"/>
                <a:gd name="connsiteX4" fmla="*/ 137655 w 513187"/>
                <a:gd name="connsiteY4" fmla="*/ 741139 h 762093"/>
                <a:gd name="connsiteX5" fmla="*/ 123444 w 513187"/>
                <a:gd name="connsiteY5" fmla="*/ 758931 h 762093"/>
                <a:gd name="connsiteX6" fmla="*/ 221018 w 513187"/>
                <a:gd name="connsiteY6" fmla="*/ 762094 h 762093"/>
                <a:gd name="connsiteX7" fmla="*/ 509368 w 513187"/>
                <a:gd name="connsiteY7" fmla="*/ 717269 h 762093"/>
                <a:gd name="connsiteX8" fmla="*/ 513188 w 513187"/>
                <a:gd name="connsiteY8" fmla="*/ 714411 h 762093"/>
                <a:gd name="connsiteX9" fmla="*/ 513188 w 513187"/>
                <a:gd name="connsiteY9" fmla="*/ 552286 h 762093"/>
                <a:gd name="connsiteX10" fmla="*/ 481117 w 513187"/>
                <a:gd name="connsiteY10" fmla="*/ 487964 h 762093"/>
                <a:gd name="connsiteX11" fmla="*/ 362417 w 513187"/>
                <a:gd name="connsiteY11" fmla="*/ 426680 h 762093"/>
                <a:gd name="connsiteX12" fmla="*/ 315497 w 513187"/>
                <a:gd name="connsiteY12" fmla="*/ 407430 h 762093"/>
                <a:gd name="connsiteX13" fmla="*/ 303686 w 513187"/>
                <a:gd name="connsiteY13" fmla="*/ 389799 h 762093"/>
                <a:gd name="connsiteX14" fmla="*/ 303686 w 513187"/>
                <a:gd name="connsiteY14" fmla="*/ 361729 h 762093"/>
                <a:gd name="connsiteX15" fmla="*/ 348872 w 513187"/>
                <a:gd name="connsiteY15" fmla="*/ 304836 h 762093"/>
                <a:gd name="connsiteX16" fmla="*/ 379886 w 513187"/>
                <a:gd name="connsiteY16" fmla="*/ 304836 h 762093"/>
                <a:gd name="connsiteX17" fmla="*/ 427511 w 513187"/>
                <a:gd name="connsiteY17" fmla="*/ 257211 h 762093"/>
                <a:gd name="connsiteX18" fmla="*/ 427511 w 513187"/>
                <a:gd name="connsiteY18" fmla="*/ 200061 h 762093"/>
                <a:gd name="connsiteX19" fmla="*/ 379886 w 513187"/>
                <a:gd name="connsiteY19" fmla="*/ 152436 h 762093"/>
                <a:gd name="connsiteX20" fmla="*/ 379390 w 513187"/>
                <a:gd name="connsiteY20" fmla="*/ 152436 h 762093"/>
                <a:gd name="connsiteX21" fmla="*/ 208658 w 513187"/>
                <a:gd name="connsiteY21" fmla="*/ 271 h 762093"/>
                <a:gd name="connsiteX22" fmla="*/ 56493 w 513187"/>
                <a:gd name="connsiteY22" fmla="*/ 152436 h 762093"/>
                <a:gd name="connsiteX23" fmla="*/ 56026 w 513187"/>
                <a:gd name="connsiteY23" fmla="*/ 152436 h 762093"/>
                <a:gd name="connsiteX24" fmla="*/ 8401 w 513187"/>
                <a:gd name="connsiteY24" fmla="*/ 200061 h 762093"/>
                <a:gd name="connsiteX25" fmla="*/ 8401 w 513187"/>
                <a:gd name="connsiteY25" fmla="*/ 257211 h 762093"/>
                <a:gd name="connsiteX26" fmla="*/ 56026 w 513187"/>
                <a:gd name="connsiteY26" fmla="*/ 304836 h 762093"/>
                <a:gd name="connsiteX27" fmla="*/ 87135 w 513187"/>
                <a:gd name="connsiteY27" fmla="*/ 304836 h 762093"/>
                <a:gd name="connsiteX28" fmla="*/ 132188 w 513187"/>
                <a:gd name="connsiteY28" fmla="*/ 361663 h 762093"/>
                <a:gd name="connsiteX29" fmla="*/ 132188 w 513187"/>
                <a:gd name="connsiteY29" fmla="*/ 389799 h 762093"/>
                <a:gd name="connsiteX30" fmla="*/ 120367 w 513187"/>
                <a:gd name="connsiteY30" fmla="*/ 407430 h 762093"/>
                <a:gd name="connsiteX31" fmla="*/ 73342 w 513187"/>
                <a:gd name="connsiteY31" fmla="*/ 426756 h 762093"/>
                <a:gd name="connsiteX32" fmla="*/ 0 w 513187"/>
                <a:gd name="connsiteY32" fmla="*/ 458237 h 762093"/>
                <a:gd name="connsiteX33" fmla="*/ 32937 w 513187"/>
                <a:gd name="connsiteY33" fmla="*/ 463285 h 762093"/>
                <a:gd name="connsiteX34" fmla="*/ 98403 w 513187"/>
                <a:gd name="connsiteY34" fmla="*/ 438139 h 762093"/>
                <a:gd name="connsiteX35" fmla="*/ 337480 w 513187"/>
                <a:gd name="connsiteY35" fmla="*/ 438139 h 762093"/>
                <a:gd name="connsiteX36" fmla="*/ 94174 w 513187"/>
                <a:gd name="connsiteY36" fmla="*/ 247686 h 762093"/>
                <a:gd name="connsiteX37" fmla="*/ 94174 w 513187"/>
                <a:gd name="connsiteY37" fmla="*/ 200061 h 762093"/>
                <a:gd name="connsiteX38" fmla="*/ 220012 w 513187"/>
                <a:gd name="connsiteY38" fmla="*/ 78283 h 762093"/>
                <a:gd name="connsiteX39" fmla="*/ 341738 w 513187"/>
                <a:gd name="connsiteY39" fmla="*/ 197956 h 762093"/>
                <a:gd name="connsiteX40" fmla="*/ 302104 w 513187"/>
                <a:gd name="connsiteY40" fmla="*/ 147160 h 762093"/>
                <a:gd name="connsiteX41" fmla="*/ 288896 w 513187"/>
                <a:gd name="connsiteY41" fmla="*/ 144515 h 762093"/>
                <a:gd name="connsiteX42" fmla="*/ 286664 w 513187"/>
                <a:gd name="connsiteY42" fmla="*/ 146588 h 762093"/>
                <a:gd name="connsiteX43" fmla="*/ 99260 w 513187"/>
                <a:gd name="connsiteY43" fmla="*/ 282519 h 762093"/>
                <a:gd name="connsiteX44" fmla="*/ 94174 w 513187"/>
                <a:gd name="connsiteY44" fmla="*/ 247686 h 762093"/>
                <a:gd name="connsiteX45" fmla="*/ 408499 w 513187"/>
                <a:gd name="connsiteY45" fmla="*/ 200061 h 762093"/>
                <a:gd name="connsiteX46" fmla="*/ 408499 w 513187"/>
                <a:gd name="connsiteY46" fmla="*/ 257211 h 762093"/>
                <a:gd name="connsiteX47" fmla="*/ 379924 w 513187"/>
                <a:gd name="connsiteY47" fmla="*/ 285786 h 762093"/>
                <a:gd name="connsiteX48" fmla="*/ 360874 w 513187"/>
                <a:gd name="connsiteY48" fmla="*/ 285786 h 762093"/>
                <a:gd name="connsiteX49" fmla="*/ 360874 w 513187"/>
                <a:gd name="connsiteY49" fmla="*/ 248639 h 762093"/>
                <a:gd name="connsiteX50" fmla="*/ 360874 w 513187"/>
                <a:gd name="connsiteY50" fmla="*/ 247686 h 762093"/>
                <a:gd name="connsiteX51" fmla="*/ 360874 w 513187"/>
                <a:gd name="connsiteY51" fmla="*/ 200061 h 762093"/>
                <a:gd name="connsiteX52" fmla="*/ 360874 w 513187"/>
                <a:gd name="connsiteY52" fmla="*/ 199109 h 762093"/>
                <a:gd name="connsiteX53" fmla="*/ 360874 w 513187"/>
                <a:gd name="connsiteY53" fmla="*/ 171486 h 762093"/>
                <a:gd name="connsiteX54" fmla="*/ 379924 w 513187"/>
                <a:gd name="connsiteY54" fmla="*/ 171486 h 762093"/>
                <a:gd name="connsiteX55" fmla="*/ 408461 w 513187"/>
                <a:gd name="connsiteY55" fmla="*/ 200061 h 762093"/>
                <a:gd name="connsiteX56" fmla="*/ 217913 w 513187"/>
                <a:gd name="connsiteY56" fmla="*/ 19086 h 762093"/>
                <a:gd name="connsiteX57" fmla="*/ 360340 w 513187"/>
                <a:gd name="connsiteY57" fmla="*/ 152436 h 762093"/>
                <a:gd name="connsiteX58" fmla="*/ 352539 w 513187"/>
                <a:gd name="connsiteY58" fmla="*/ 152436 h 762093"/>
                <a:gd name="connsiteX59" fmla="*/ 170598 w 513187"/>
                <a:gd name="connsiteY59" fmla="*/ 65296 h 762093"/>
                <a:gd name="connsiteX60" fmla="*/ 83458 w 513187"/>
                <a:gd name="connsiteY60" fmla="*/ 152436 h 762093"/>
                <a:gd name="connsiteX61" fmla="*/ 75552 w 513187"/>
                <a:gd name="connsiteY61" fmla="*/ 152436 h 762093"/>
                <a:gd name="connsiteX62" fmla="*/ 217913 w 513187"/>
                <a:gd name="connsiteY62" fmla="*/ 19086 h 762093"/>
                <a:gd name="connsiteX63" fmla="*/ 75038 w 513187"/>
                <a:gd name="connsiteY63" fmla="*/ 285786 h 762093"/>
                <a:gd name="connsiteX64" fmla="*/ 55988 w 513187"/>
                <a:gd name="connsiteY64" fmla="*/ 285786 h 762093"/>
                <a:gd name="connsiteX65" fmla="*/ 27413 w 513187"/>
                <a:gd name="connsiteY65" fmla="*/ 257211 h 762093"/>
                <a:gd name="connsiteX66" fmla="*/ 27413 w 513187"/>
                <a:gd name="connsiteY66" fmla="*/ 200061 h 762093"/>
                <a:gd name="connsiteX67" fmla="*/ 55988 w 513187"/>
                <a:gd name="connsiteY67" fmla="*/ 171486 h 762093"/>
                <a:gd name="connsiteX68" fmla="*/ 75038 w 513187"/>
                <a:gd name="connsiteY68" fmla="*/ 171486 h 762093"/>
                <a:gd name="connsiteX69" fmla="*/ 217913 w 513187"/>
                <a:gd name="connsiteY69" fmla="*/ 371511 h 762093"/>
                <a:gd name="connsiteX70" fmla="*/ 151238 w 513187"/>
                <a:gd name="connsiteY70" fmla="*/ 351814 h 762093"/>
                <a:gd name="connsiteX71" fmla="*/ 106109 w 513187"/>
                <a:gd name="connsiteY71" fmla="*/ 300379 h 762093"/>
                <a:gd name="connsiteX72" fmla="*/ 293532 w 513187"/>
                <a:gd name="connsiteY72" fmla="*/ 168257 h 762093"/>
                <a:gd name="connsiteX73" fmla="*/ 341786 w 513187"/>
                <a:gd name="connsiteY73" fmla="*/ 224045 h 762093"/>
                <a:gd name="connsiteX74" fmla="*/ 341786 w 513187"/>
                <a:gd name="connsiteY74" fmla="*/ 248639 h 762093"/>
                <a:gd name="connsiteX75" fmla="*/ 217961 w 513187"/>
                <a:gd name="connsiteY75" fmla="*/ 371511 h 762093"/>
                <a:gd name="connsiteX76" fmla="*/ 217913 w 513187"/>
                <a:gd name="connsiteY76" fmla="*/ 457236 h 762093"/>
                <a:gd name="connsiteX77" fmla="*/ 118653 w 513187"/>
                <a:gd name="connsiteY77" fmla="*/ 428661 h 762093"/>
                <a:gd name="connsiteX78" fmla="*/ 127530 w 513187"/>
                <a:gd name="connsiteY78" fmla="*/ 425023 h 762093"/>
                <a:gd name="connsiteX79" fmla="*/ 151238 w 513187"/>
                <a:gd name="connsiteY79" fmla="*/ 389799 h 762093"/>
                <a:gd name="connsiteX80" fmla="*/ 151238 w 513187"/>
                <a:gd name="connsiteY80" fmla="*/ 373921 h 762093"/>
                <a:gd name="connsiteX81" fmla="*/ 284645 w 513187"/>
                <a:gd name="connsiteY81" fmla="*/ 373921 h 762093"/>
                <a:gd name="connsiteX82" fmla="*/ 284645 w 513187"/>
                <a:gd name="connsiteY82" fmla="*/ 389799 h 762093"/>
                <a:gd name="connsiteX83" fmla="*/ 308267 w 513187"/>
                <a:gd name="connsiteY83" fmla="*/ 425042 h 762093"/>
                <a:gd name="connsiteX84" fmla="*/ 317183 w 513187"/>
                <a:gd name="connsiteY84" fmla="*/ 428700 h 762093"/>
                <a:gd name="connsiteX85" fmla="*/ 217999 w 513187"/>
                <a:gd name="connsiteY85" fmla="*/ 457236 h 76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13187" h="762093">
                  <a:moveTo>
                    <a:pt x="357216" y="445025"/>
                  </a:moveTo>
                  <a:cubicBezTo>
                    <a:pt x="398269" y="459761"/>
                    <a:pt x="437102" y="476544"/>
                    <a:pt x="469249" y="502833"/>
                  </a:cubicBezTo>
                  <a:cubicBezTo>
                    <a:pt x="484582" y="514807"/>
                    <a:pt x="493720" y="533037"/>
                    <a:pt x="494138" y="552486"/>
                  </a:cubicBezTo>
                  <a:lnTo>
                    <a:pt x="494138" y="704658"/>
                  </a:lnTo>
                  <a:cubicBezTo>
                    <a:pt x="443494" y="736881"/>
                    <a:pt x="277739" y="749006"/>
                    <a:pt x="137655" y="741139"/>
                  </a:cubicBezTo>
                  <a:cubicBezTo>
                    <a:pt x="133299" y="747363"/>
                    <a:pt x="128552" y="753306"/>
                    <a:pt x="123444" y="758931"/>
                  </a:cubicBezTo>
                  <a:cubicBezTo>
                    <a:pt x="155038" y="761017"/>
                    <a:pt x="188043" y="762094"/>
                    <a:pt x="221018" y="762094"/>
                  </a:cubicBezTo>
                  <a:cubicBezTo>
                    <a:pt x="345796" y="762094"/>
                    <a:pt x="469563" y="747139"/>
                    <a:pt x="509368" y="717269"/>
                  </a:cubicBezTo>
                  <a:lnTo>
                    <a:pt x="513188" y="714411"/>
                  </a:lnTo>
                  <a:lnTo>
                    <a:pt x="513188" y="552286"/>
                  </a:lnTo>
                  <a:cubicBezTo>
                    <a:pt x="512712" y="527115"/>
                    <a:pt x="500934" y="503494"/>
                    <a:pt x="481117" y="487964"/>
                  </a:cubicBezTo>
                  <a:cubicBezTo>
                    <a:pt x="446589" y="459713"/>
                    <a:pt x="405565" y="442111"/>
                    <a:pt x="362417" y="426680"/>
                  </a:cubicBezTo>
                  <a:lnTo>
                    <a:pt x="315497" y="407430"/>
                  </a:lnTo>
                  <a:cubicBezTo>
                    <a:pt x="308348" y="404494"/>
                    <a:pt x="303682" y="397528"/>
                    <a:pt x="303686" y="389799"/>
                  </a:cubicBezTo>
                  <a:lnTo>
                    <a:pt x="303686" y="361729"/>
                  </a:lnTo>
                  <a:cubicBezTo>
                    <a:pt x="323379" y="346955"/>
                    <a:pt x="338940" y="327363"/>
                    <a:pt x="348872" y="304836"/>
                  </a:cubicBezTo>
                  <a:lnTo>
                    <a:pt x="379886" y="304836"/>
                  </a:lnTo>
                  <a:cubicBezTo>
                    <a:pt x="406176" y="304805"/>
                    <a:pt x="427479" y="283501"/>
                    <a:pt x="427511" y="257211"/>
                  </a:cubicBezTo>
                  <a:lnTo>
                    <a:pt x="427511" y="200061"/>
                  </a:lnTo>
                  <a:cubicBezTo>
                    <a:pt x="427479" y="173772"/>
                    <a:pt x="406176" y="152468"/>
                    <a:pt x="379886" y="152436"/>
                  </a:cubicBezTo>
                  <a:lnTo>
                    <a:pt x="379390" y="152436"/>
                  </a:lnTo>
                  <a:cubicBezTo>
                    <a:pt x="374263" y="63271"/>
                    <a:pt x="297824" y="-4856"/>
                    <a:pt x="208658" y="271"/>
                  </a:cubicBezTo>
                  <a:cubicBezTo>
                    <a:pt x="126652" y="4987"/>
                    <a:pt x="61209" y="70431"/>
                    <a:pt x="56493" y="152436"/>
                  </a:cubicBezTo>
                  <a:lnTo>
                    <a:pt x="56026" y="152436"/>
                  </a:lnTo>
                  <a:cubicBezTo>
                    <a:pt x="29736" y="152468"/>
                    <a:pt x="8432" y="173772"/>
                    <a:pt x="8401" y="200061"/>
                  </a:cubicBezTo>
                  <a:lnTo>
                    <a:pt x="8401" y="257211"/>
                  </a:lnTo>
                  <a:cubicBezTo>
                    <a:pt x="8432" y="283501"/>
                    <a:pt x="29736" y="304805"/>
                    <a:pt x="56026" y="304836"/>
                  </a:cubicBezTo>
                  <a:lnTo>
                    <a:pt x="87135" y="304836"/>
                  </a:lnTo>
                  <a:cubicBezTo>
                    <a:pt x="97041" y="327323"/>
                    <a:pt x="112554" y="346889"/>
                    <a:pt x="132188" y="361663"/>
                  </a:cubicBezTo>
                  <a:lnTo>
                    <a:pt x="132188" y="389799"/>
                  </a:lnTo>
                  <a:cubicBezTo>
                    <a:pt x="132206" y="397536"/>
                    <a:pt x="127530" y="404509"/>
                    <a:pt x="120367" y="407430"/>
                  </a:cubicBezTo>
                  <a:lnTo>
                    <a:pt x="73342" y="426756"/>
                  </a:lnTo>
                  <a:cubicBezTo>
                    <a:pt x="48152" y="435426"/>
                    <a:pt x="23637" y="445948"/>
                    <a:pt x="0" y="458237"/>
                  </a:cubicBezTo>
                  <a:cubicBezTo>
                    <a:pt x="11112" y="458896"/>
                    <a:pt x="22138" y="460585"/>
                    <a:pt x="32937" y="463285"/>
                  </a:cubicBezTo>
                  <a:cubicBezTo>
                    <a:pt x="53892" y="453884"/>
                    <a:pt x="75876" y="445854"/>
                    <a:pt x="98403" y="438139"/>
                  </a:cubicBezTo>
                  <a:cubicBezTo>
                    <a:pt x="169975" y="489019"/>
                    <a:pt x="265908" y="489019"/>
                    <a:pt x="337480" y="438139"/>
                  </a:cubicBezTo>
                  <a:close/>
                  <a:moveTo>
                    <a:pt x="94174" y="247686"/>
                  </a:moveTo>
                  <a:lnTo>
                    <a:pt x="94174" y="200061"/>
                  </a:lnTo>
                  <a:cubicBezTo>
                    <a:pt x="95295" y="131684"/>
                    <a:pt x="151635" y="77162"/>
                    <a:pt x="220012" y="78283"/>
                  </a:cubicBezTo>
                  <a:cubicBezTo>
                    <a:pt x="285994" y="79365"/>
                    <a:pt x="339534" y="132002"/>
                    <a:pt x="341738" y="197956"/>
                  </a:cubicBezTo>
                  <a:cubicBezTo>
                    <a:pt x="327368" y="181962"/>
                    <a:pt x="314124" y="164989"/>
                    <a:pt x="302104" y="147160"/>
                  </a:cubicBezTo>
                  <a:cubicBezTo>
                    <a:pt x="299187" y="142782"/>
                    <a:pt x="293274" y="141599"/>
                    <a:pt x="288896" y="144515"/>
                  </a:cubicBezTo>
                  <a:cubicBezTo>
                    <a:pt x="288046" y="145082"/>
                    <a:pt x="287292" y="145782"/>
                    <a:pt x="286664" y="146588"/>
                  </a:cubicBezTo>
                  <a:cubicBezTo>
                    <a:pt x="232058" y="216787"/>
                    <a:pt x="129826" y="268194"/>
                    <a:pt x="99260" y="282519"/>
                  </a:cubicBezTo>
                  <a:cubicBezTo>
                    <a:pt x="95908" y="271211"/>
                    <a:pt x="94195" y="259481"/>
                    <a:pt x="94174" y="247686"/>
                  </a:cubicBezTo>
                  <a:close/>
                  <a:moveTo>
                    <a:pt x="408499" y="200061"/>
                  </a:moveTo>
                  <a:lnTo>
                    <a:pt x="408499" y="257211"/>
                  </a:lnTo>
                  <a:cubicBezTo>
                    <a:pt x="408499" y="272993"/>
                    <a:pt x="395706" y="285786"/>
                    <a:pt x="379924" y="285786"/>
                  </a:cubicBezTo>
                  <a:lnTo>
                    <a:pt x="360874" y="285786"/>
                  </a:lnTo>
                  <a:lnTo>
                    <a:pt x="360874" y="248639"/>
                  </a:lnTo>
                  <a:cubicBezTo>
                    <a:pt x="360874" y="248334"/>
                    <a:pt x="360874" y="248029"/>
                    <a:pt x="360874" y="247686"/>
                  </a:cubicBezTo>
                  <a:lnTo>
                    <a:pt x="360874" y="200061"/>
                  </a:lnTo>
                  <a:cubicBezTo>
                    <a:pt x="360874" y="199757"/>
                    <a:pt x="360874" y="199452"/>
                    <a:pt x="360874" y="199109"/>
                  </a:cubicBezTo>
                  <a:lnTo>
                    <a:pt x="360874" y="171486"/>
                  </a:lnTo>
                  <a:lnTo>
                    <a:pt x="379924" y="171486"/>
                  </a:lnTo>
                  <a:cubicBezTo>
                    <a:pt x="395690" y="171507"/>
                    <a:pt x="408461" y="184295"/>
                    <a:pt x="408461" y="200061"/>
                  </a:cubicBezTo>
                  <a:close/>
                  <a:moveTo>
                    <a:pt x="217913" y="19086"/>
                  </a:moveTo>
                  <a:cubicBezTo>
                    <a:pt x="293060" y="19188"/>
                    <a:pt x="355298" y="77459"/>
                    <a:pt x="360340" y="152436"/>
                  </a:cubicBezTo>
                  <a:lnTo>
                    <a:pt x="352539" y="152436"/>
                  </a:lnTo>
                  <a:cubicBezTo>
                    <a:pt x="326361" y="78132"/>
                    <a:pt x="244903" y="39118"/>
                    <a:pt x="170598" y="65296"/>
                  </a:cubicBezTo>
                  <a:cubicBezTo>
                    <a:pt x="129855" y="79650"/>
                    <a:pt x="97812" y="111694"/>
                    <a:pt x="83458" y="152436"/>
                  </a:cubicBezTo>
                  <a:lnTo>
                    <a:pt x="75552" y="152436"/>
                  </a:lnTo>
                  <a:cubicBezTo>
                    <a:pt x="80598" y="77486"/>
                    <a:pt x="142793" y="19227"/>
                    <a:pt x="217913" y="19086"/>
                  </a:cubicBezTo>
                  <a:close/>
                  <a:moveTo>
                    <a:pt x="75038" y="285786"/>
                  </a:moveTo>
                  <a:lnTo>
                    <a:pt x="55988" y="285786"/>
                  </a:lnTo>
                  <a:cubicBezTo>
                    <a:pt x="40206" y="285786"/>
                    <a:pt x="27413" y="272993"/>
                    <a:pt x="27413" y="257211"/>
                  </a:cubicBezTo>
                  <a:lnTo>
                    <a:pt x="27413" y="200061"/>
                  </a:lnTo>
                  <a:cubicBezTo>
                    <a:pt x="27413" y="184279"/>
                    <a:pt x="40206" y="171486"/>
                    <a:pt x="55988" y="171486"/>
                  </a:cubicBezTo>
                  <a:lnTo>
                    <a:pt x="75038" y="171486"/>
                  </a:lnTo>
                  <a:close/>
                  <a:moveTo>
                    <a:pt x="217913" y="371511"/>
                  </a:moveTo>
                  <a:cubicBezTo>
                    <a:pt x="194257" y="371490"/>
                    <a:pt x="171108" y="364652"/>
                    <a:pt x="151238" y="351814"/>
                  </a:cubicBezTo>
                  <a:cubicBezTo>
                    <a:pt x="131689" y="339217"/>
                    <a:pt x="116056" y="321399"/>
                    <a:pt x="106109" y="300379"/>
                  </a:cubicBezTo>
                  <a:cubicBezTo>
                    <a:pt x="135217" y="286958"/>
                    <a:pt x="233696" y="238276"/>
                    <a:pt x="293532" y="168257"/>
                  </a:cubicBezTo>
                  <a:cubicBezTo>
                    <a:pt x="307434" y="188635"/>
                    <a:pt x="323623" y="207353"/>
                    <a:pt x="341786" y="224045"/>
                  </a:cubicBezTo>
                  <a:lnTo>
                    <a:pt x="341786" y="248639"/>
                  </a:lnTo>
                  <a:cubicBezTo>
                    <a:pt x="341098" y="316584"/>
                    <a:pt x="285909" y="371348"/>
                    <a:pt x="217961" y="371511"/>
                  </a:cubicBezTo>
                  <a:close/>
                  <a:moveTo>
                    <a:pt x="217913" y="457236"/>
                  </a:moveTo>
                  <a:cubicBezTo>
                    <a:pt x="182851" y="456863"/>
                    <a:pt x="148547" y="446988"/>
                    <a:pt x="118653" y="428661"/>
                  </a:cubicBezTo>
                  <a:lnTo>
                    <a:pt x="127530" y="425023"/>
                  </a:lnTo>
                  <a:cubicBezTo>
                    <a:pt x="141871" y="419209"/>
                    <a:pt x="151250" y="405275"/>
                    <a:pt x="151238" y="389799"/>
                  </a:cubicBezTo>
                  <a:lnTo>
                    <a:pt x="151238" y="373921"/>
                  </a:lnTo>
                  <a:cubicBezTo>
                    <a:pt x="192946" y="396082"/>
                    <a:pt x="242937" y="396082"/>
                    <a:pt x="284645" y="373921"/>
                  </a:cubicBezTo>
                  <a:lnTo>
                    <a:pt x="284645" y="389799"/>
                  </a:lnTo>
                  <a:cubicBezTo>
                    <a:pt x="284611" y="405260"/>
                    <a:pt x="293953" y="419198"/>
                    <a:pt x="308267" y="425042"/>
                  </a:cubicBezTo>
                  <a:lnTo>
                    <a:pt x="317183" y="428700"/>
                  </a:lnTo>
                  <a:cubicBezTo>
                    <a:pt x="287306" y="446998"/>
                    <a:pt x="253031" y="456860"/>
                    <a:pt x="217999" y="45723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86501B14-37C3-E537-85C4-39C31A9E7E01}"/>
                </a:ext>
              </a:extLst>
            </p:cNvPr>
            <p:cNvSpPr/>
            <p:nvPr/>
          </p:nvSpPr>
          <p:spPr>
            <a:xfrm>
              <a:off x="5608643" y="4238110"/>
              <a:ext cx="323430" cy="323430"/>
            </a:xfrm>
            <a:custGeom>
              <a:avLst/>
              <a:gdLst>
                <a:gd name="connsiteX0" fmla="*/ 161715 w 323430"/>
                <a:gd name="connsiteY0" fmla="*/ 0 h 323430"/>
                <a:gd name="connsiteX1" fmla="*/ 0 w 323430"/>
                <a:gd name="connsiteY1" fmla="*/ 161716 h 323430"/>
                <a:gd name="connsiteX2" fmla="*/ 161715 w 323430"/>
                <a:gd name="connsiteY2" fmla="*/ 323431 h 323430"/>
                <a:gd name="connsiteX3" fmla="*/ 323431 w 323430"/>
                <a:gd name="connsiteY3" fmla="*/ 161716 h 323430"/>
                <a:gd name="connsiteX4" fmla="*/ 323431 w 323430"/>
                <a:gd name="connsiteY4" fmla="*/ 161706 h 323430"/>
                <a:gd name="connsiteX5" fmla="*/ 161715 w 323430"/>
                <a:gd name="connsiteY5" fmla="*/ 0 h 323430"/>
                <a:gd name="connsiteX6" fmla="*/ 161715 w 323430"/>
                <a:gd name="connsiteY6" fmla="*/ 304371 h 323430"/>
                <a:gd name="connsiteX7" fmla="*/ 19050 w 323430"/>
                <a:gd name="connsiteY7" fmla="*/ 161706 h 323430"/>
                <a:gd name="connsiteX8" fmla="*/ 161715 w 323430"/>
                <a:gd name="connsiteY8" fmla="*/ 19040 h 323430"/>
                <a:gd name="connsiteX9" fmla="*/ 304381 w 323430"/>
                <a:gd name="connsiteY9" fmla="*/ 161706 h 323430"/>
                <a:gd name="connsiteX10" fmla="*/ 161715 w 323430"/>
                <a:gd name="connsiteY10" fmla="*/ 304371 h 32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3430" h="323430">
                  <a:moveTo>
                    <a:pt x="161715" y="0"/>
                  </a:moveTo>
                  <a:cubicBezTo>
                    <a:pt x="72402" y="0"/>
                    <a:pt x="0" y="72402"/>
                    <a:pt x="0" y="161716"/>
                  </a:cubicBezTo>
                  <a:cubicBezTo>
                    <a:pt x="0" y="251029"/>
                    <a:pt x="72402" y="323431"/>
                    <a:pt x="161715" y="323431"/>
                  </a:cubicBezTo>
                  <a:cubicBezTo>
                    <a:pt x="251029" y="323431"/>
                    <a:pt x="323431" y="251029"/>
                    <a:pt x="323431" y="161716"/>
                  </a:cubicBezTo>
                  <a:cubicBezTo>
                    <a:pt x="323431" y="161713"/>
                    <a:pt x="323431" y="161709"/>
                    <a:pt x="323431" y="161706"/>
                  </a:cubicBezTo>
                  <a:cubicBezTo>
                    <a:pt x="323310" y="72444"/>
                    <a:pt x="250977" y="115"/>
                    <a:pt x="161715" y="0"/>
                  </a:cubicBezTo>
                  <a:close/>
                  <a:moveTo>
                    <a:pt x="161715" y="304371"/>
                  </a:moveTo>
                  <a:cubicBezTo>
                    <a:pt x="82924" y="304371"/>
                    <a:pt x="19050" y="240498"/>
                    <a:pt x="19050" y="161706"/>
                  </a:cubicBezTo>
                  <a:cubicBezTo>
                    <a:pt x="19050" y="82914"/>
                    <a:pt x="82924" y="19040"/>
                    <a:pt x="161715" y="19040"/>
                  </a:cubicBezTo>
                  <a:cubicBezTo>
                    <a:pt x="240507" y="19040"/>
                    <a:pt x="304381" y="82914"/>
                    <a:pt x="304381" y="161706"/>
                  </a:cubicBezTo>
                  <a:cubicBezTo>
                    <a:pt x="304291" y="240461"/>
                    <a:pt x="240470" y="304282"/>
                    <a:pt x="161715" y="304371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E2ED419-198E-86E1-38BC-4B4D31DBA041}"/>
                </a:ext>
              </a:extLst>
            </p:cNvPr>
            <p:cNvSpPr/>
            <p:nvPr/>
          </p:nvSpPr>
          <p:spPr>
            <a:xfrm>
              <a:off x="5646715" y="4276210"/>
              <a:ext cx="123644" cy="123605"/>
            </a:xfrm>
            <a:custGeom>
              <a:avLst/>
              <a:gdLst>
                <a:gd name="connsiteX0" fmla="*/ 123644 w 123644"/>
                <a:gd name="connsiteY0" fmla="*/ 19050 h 123605"/>
                <a:gd name="connsiteX1" fmla="*/ 123644 w 123644"/>
                <a:gd name="connsiteY1" fmla="*/ 0 h 123605"/>
                <a:gd name="connsiteX2" fmla="*/ 0 w 123644"/>
                <a:gd name="connsiteY2" fmla="*/ 123606 h 123605"/>
                <a:gd name="connsiteX3" fmla="*/ 19050 w 123644"/>
                <a:gd name="connsiteY3" fmla="*/ 123606 h 123605"/>
                <a:gd name="connsiteX4" fmla="*/ 123644 w 123644"/>
                <a:gd name="connsiteY4" fmla="*/ 19050 h 123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44" h="123605">
                  <a:moveTo>
                    <a:pt x="123644" y="19050"/>
                  </a:moveTo>
                  <a:lnTo>
                    <a:pt x="123644" y="0"/>
                  </a:lnTo>
                  <a:cubicBezTo>
                    <a:pt x="55396" y="58"/>
                    <a:pt x="79" y="55358"/>
                    <a:pt x="0" y="123606"/>
                  </a:cubicBezTo>
                  <a:lnTo>
                    <a:pt x="19050" y="123606"/>
                  </a:lnTo>
                  <a:cubicBezTo>
                    <a:pt x="19119" y="65875"/>
                    <a:pt x="65913" y="19098"/>
                    <a:pt x="1236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34C96E2-94A2-D2E0-D9CE-6846E75179FE}"/>
                </a:ext>
              </a:extLst>
            </p:cNvPr>
            <p:cNvSpPr/>
            <p:nvPr/>
          </p:nvSpPr>
          <p:spPr>
            <a:xfrm>
              <a:off x="5770359" y="4399816"/>
              <a:ext cx="123615" cy="123615"/>
            </a:xfrm>
            <a:custGeom>
              <a:avLst/>
              <a:gdLst>
                <a:gd name="connsiteX0" fmla="*/ 104565 w 123615"/>
                <a:gd name="connsiteY0" fmla="*/ 0 h 123615"/>
                <a:gd name="connsiteX1" fmla="*/ 0 w 123615"/>
                <a:gd name="connsiteY1" fmla="*/ 104565 h 123615"/>
                <a:gd name="connsiteX2" fmla="*/ 0 w 123615"/>
                <a:gd name="connsiteY2" fmla="*/ 123615 h 123615"/>
                <a:gd name="connsiteX3" fmla="*/ 123615 w 123615"/>
                <a:gd name="connsiteY3" fmla="*/ 0 h 12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" h="123615">
                  <a:moveTo>
                    <a:pt x="104565" y="0"/>
                  </a:moveTo>
                  <a:cubicBezTo>
                    <a:pt x="104503" y="57723"/>
                    <a:pt x="57723" y="104503"/>
                    <a:pt x="0" y="104565"/>
                  </a:cubicBezTo>
                  <a:lnTo>
                    <a:pt x="0" y="123615"/>
                  </a:lnTo>
                  <a:cubicBezTo>
                    <a:pt x="68241" y="123542"/>
                    <a:pt x="123542" y="68241"/>
                    <a:pt x="123615" y="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C512DFDE-28C3-5A35-0A78-7FEE1E50DC7C}"/>
                </a:ext>
              </a:extLst>
            </p:cNvPr>
            <p:cNvSpPr/>
            <p:nvPr/>
          </p:nvSpPr>
          <p:spPr>
            <a:xfrm>
              <a:off x="5684815" y="4314310"/>
              <a:ext cx="85544" cy="85505"/>
            </a:xfrm>
            <a:custGeom>
              <a:avLst/>
              <a:gdLst>
                <a:gd name="connsiteX0" fmla="*/ 85544 w 85544"/>
                <a:gd name="connsiteY0" fmla="*/ 19050 h 85505"/>
                <a:gd name="connsiteX1" fmla="*/ 85544 w 85544"/>
                <a:gd name="connsiteY1" fmla="*/ 0 h 85505"/>
                <a:gd name="connsiteX2" fmla="*/ 0 w 85544"/>
                <a:gd name="connsiteY2" fmla="*/ 85506 h 85505"/>
                <a:gd name="connsiteX3" fmla="*/ 19050 w 85544"/>
                <a:gd name="connsiteY3" fmla="*/ 85506 h 85505"/>
                <a:gd name="connsiteX4" fmla="*/ 85544 w 85544"/>
                <a:gd name="connsiteY4" fmla="*/ 19050 h 8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44" h="85505">
                  <a:moveTo>
                    <a:pt x="85544" y="19050"/>
                  </a:moveTo>
                  <a:lnTo>
                    <a:pt x="85544" y="0"/>
                  </a:lnTo>
                  <a:cubicBezTo>
                    <a:pt x="38328" y="31"/>
                    <a:pt x="52" y="38290"/>
                    <a:pt x="0" y="85506"/>
                  </a:cubicBezTo>
                  <a:lnTo>
                    <a:pt x="19050" y="85506"/>
                  </a:lnTo>
                  <a:cubicBezTo>
                    <a:pt x="19092" y="48806"/>
                    <a:pt x="48844" y="19071"/>
                    <a:pt x="85544" y="19050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2EAFAE62-D963-D3DB-FA59-877073D001FB}"/>
                </a:ext>
              </a:extLst>
            </p:cNvPr>
            <p:cNvSpPr/>
            <p:nvPr/>
          </p:nvSpPr>
          <p:spPr>
            <a:xfrm>
              <a:off x="5770359" y="4399816"/>
              <a:ext cx="85515" cy="85515"/>
            </a:xfrm>
            <a:custGeom>
              <a:avLst/>
              <a:gdLst>
                <a:gd name="connsiteX0" fmla="*/ 0 w 85515"/>
                <a:gd name="connsiteY0" fmla="*/ 66465 h 85515"/>
                <a:gd name="connsiteX1" fmla="*/ 0 w 85515"/>
                <a:gd name="connsiteY1" fmla="*/ 85515 h 85515"/>
                <a:gd name="connsiteX2" fmla="*/ 85515 w 85515"/>
                <a:gd name="connsiteY2" fmla="*/ 0 h 85515"/>
                <a:gd name="connsiteX3" fmla="*/ 66465 w 85515"/>
                <a:gd name="connsiteY3" fmla="*/ 0 h 85515"/>
                <a:gd name="connsiteX4" fmla="*/ 0 w 85515"/>
                <a:gd name="connsiteY4" fmla="*/ 66465 h 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515" h="85515">
                  <a:moveTo>
                    <a:pt x="0" y="66465"/>
                  </a:moveTo>
                  <a:lnTo>
                    <a:pt x="0" y="85515"/>
                  </a:lnTo>
                  <a:cubicBezTo>
                    <a:pt x="47207" y="85463"/>
                    <a:pt x="85463" y="47207"/>
                    <a:pt x="85515" y="0"/>
                  </a:cubicBezTo>
                  <a:lnTo>
                    <a:pt x="66465" y="0"/>
                  </a:lnTo>
                  <a:cubicBezTo>
                    <a:pt x="66428" y="36692"/>
                    <a:pt x="36692" y="66428"/>
                    <a:pt x="0" y="6646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2C71B4CC-3158-DA9C-6D4C-63485AB87770}"/>
                </a:ext>
              </a:extLst>
            </p:cNvPr>
            <p:cNvSpPr/>
            <p:nvPr/>
          </p:nvSpPr>
          <p:spPr>
            <a:xfrm>
              <a:off x="5722943" y="4352401"/>
              <a:ext cx="94830" cy="94830"/>
            </a:xfrm>
            <a:custGeom>
              <a:avLst/>
              <a:gdLst>
                <a:gd name="connsiteX0" fmla="*/ 94831 w 94830"/>
                <a:gd name="connsiteY0" fmla="*/ 47415 h 94830"/>
                <a:gd name="connsiteX1" fmla="*/ 47415 w 94830"/>
                <a:gd name="connsiteY1" fmla="*/ 0 h 94830"/>
                <a:gd name="connsiteX2" fmla="*/ 0 w 94830"/>
                <a:gd name="connsiteY2" fmla="*/ 47415 h 94830"/>
                <a:gd name="connsiteX3" fmla="*/ 47415 w 94830"/>
                <a:gd name="connsiteY3" fmla="*/ 94831 h 94830"/>
                <a:gd name="connsiteX4" fmla="*/ 94831 w 94830"/>
                <a:gd name="connsiteY4" fmla="*/ 47415 h 94830"/>
                <a:gd name="connsiteX5" fmla="*/ 19060 w 94830"/>
                <a:gd name="connsiteY5" fmla="*/ 47415 h 94830"/>
                <a:gd name="connsiteX6" fmla="*/ 47425 w 94830"/>
                <a:gd name="connsiteY6" fmla="*/ 19050 h 94830"/>
                <a:gd name="connsiteX7" fmla="*/ 75790 w 94830"/>
                <a:gd name="connsiteY7" fmla="*/ 47415 h 94830"/>
                <a:gd name="connsiteX8" fmla="*/ 47425 w 94830"/>
                <a:gd name="connsiteY8" fmla="*/ 75781 h 94830"/>
                <a:gd name="connsiteX9" fmla="*/ 47415 w 94830"/>
                <a:gd name="connsiteY9" fmla="*/ 75781 h 94830"/>
                <a:gd name="connsiteX10" fmla="*/ 19021 w 94830"/>
                <a:gd name="connsiteY10" fmla="*/ 47415 h 9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830" h="94830">
                  <a:moveTo>
                    <a:pt x="94831" y="47415"/>
                  </a:moveTo>
                  <a:cubicBezTo>
                    <a:pt x="94831" y="21228"/>
                    <a:pt x="73603" y="0"/>
                    <a:pt x="47415" y="0"/>
                  </a:cubicBezTo>
                  <a:cubicBezTo>
                    <a:pt x="21228" y="0"/>
                    <a:pt x="0" y="21228"/>
                    <a:pt x="0" y="47415"/>
                  </a:cubicBezTo>
                  <a:cubicBezTo>
                    <a:pt x="0" y="73603"/>
                    <a:pt x="21228" y="94831"/>
                    <a:pt x="47415" y="94831"/>
                  </a:cubicBezTo>
                  <a:cubicBezTo>
                    <a:pt x="73591" y="94804"/>
                    <a:pt x="94804" y="73591"/>
                    <a:pt x="94831" y="47415"/>
                  </a:cubicBezTo>
                  <a:close/>
                  <a:moveTo>
                    <a:pt x="19060" y="47415"/>
                  </a:moveTo>
                  <a:cubicBezTo>
                    <a:pt x="19060" y="31750"/>
                    <a:pt x="31759" y="19050"/>
                    <a:pt x="47425" y="19050"/>
                  </a:cubicBezTo>
                  <a:cubicBezTo>
                    <a:pt x="63091" y="19050"/>
                    <a:pt x="75790" y="31750"/>
                    <a:pt x="75790" y="47415"/>
                  </a:cubicBezTo>
                  <a:cubicBezTo>
                    <a:pt x="75790" y="63081"/>
                    <a:pt x="63091" y="75781"/>
                    <a:pt x="47425" y="75781"/>
                  </a:cubicBezTo>
                  <a:cubicBezTo>
                    <a:pt x="47422" y="75781"/>
                    <a:pt x="47418" y="75781"/>
                    <a:pt x="47415" y="75781"/>
                  </a:cubicBezTo>
                  <a:cubicBezTo>
                    <a:pt x="31745" y="75781"/>
                    <a:pt x="19038" y="63086"/>
                    <a:pt x="19021" y="4741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1F8CD14-42E4-2606-42DC-F1DB5A22A7A1}"/>
                </a:ext>
              </a:extLst>
            </p:cNvPr>
            <p:cNvSpPr/>
            <p:nvPr/>
          </p:nvSpPr>
          <p:spPr>
            <a:xfrm>
              <a:off x="5760624" y="4390082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1DB9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93AF8159-E359-E258-9AB4-CCC56269B139}"/>
              </a:ext>
            </a:extLst>
          </p:cNvPr>
          <p:cNvGrpSpPr/>
          <p:nvPr/>
        </p:nvGrpSpPr>
        <p:grpSpPr>
          <a:xfrm>
            <a:off x="3779838" y="4167523"/>
            <a:ext cx="446467" cy="409261"/>
            <a:chOff x="6687497" y="2852279"/>
            <a:chExt cx="685800" cy="628650"/>
          </a:xfrm>
        </p:grpSpPr>
        <p:sp>
          <p:nvSpPr>
            <p:cNvPr id="1127" name="Freeform: Shape 1126" descr="Headphones outline">
              <a:extLst>
                <a:ext uri="{FF2B5EF4-FFF2-40B4-BE49-F238E27FC236}">
                  <a16:creationId xmlns:a16="http://schemas.microsoft.com/office/drawing/2014/main" id="{0FE8F48A-84FE-312F-672E-190E243DC910}"/>
                </a:ext>
              </a:extLst>
            </p:cNvPr>
            <p:cNvSpPr/>
            <p:nvPr/>
          </p:nvSpPr>
          <p:spPr>
            <a:xfrm>
              <a:off x="6687497" y="2852279"/>
              <a:ext cx="685800" cy="533400"/>
            </a:xfrm>
            <a:custGeom>
              <a:avLst/>
              <a:gdLst>
                <a:gd name="connsiteX0" fmla="*/ 342900 w 685800"/>
                <a:gd name="connsiteY0" fmla="*/ 0 h 533400"/>
                <a:gd name="connsiteX1" fmla="*/ 685800 w 685800"/>
                <a:gd name="connsiteY1" fmla="*/ 342900 h 533400"/>
                <a:gd name="connsiteX2" fmla="*/ 685800 w 685800"/>
                <a:gd name="connsiteY2" fmla="*/ 523875 h 533400"/>
                <a:gd name="connsiteX3" fmla="*/ 676275 w 685800"/>
                <a:gd name="connsiteY3" fmla="*/ 533400 h 533400"/>
                <a:gd name="connsiteX4" fmla="*/ 666750 w 685800"/>
                <a:gd name="connsiteY4" fmla="*/ 523875 h 533400"/>
                <a:gd name="connsiteX5" fmla="*/ 666750 w 685800"/>
                <a:gd name="connsiteY5" fmla="*/ 495300 h 533400"/>
                <a:gd name="connsiteX6" fmla="*/ 610874 w 685800"/>
                <a:gd name="connsiteY6" fmla="*/ 495300 h 533400"/>
                <a:gd name="connsiteX7" fmla="*/ 610874 w 685800"/>
                <a:gd name="connsiteY7" fmla="*/ 476250 h 533400"/>
                <a:gd name="connsiteX8" fmla="*/ 666750 w 685800"/>
                <a:gd name="connsiteY8" fmla="*/ 476250 h 533400"/>
                <a:gd name="connsiteX9" fmla="*/ 666750 w 685800"/>
                <a:gd name="connsiteY9" fmla="*/ 342900 h 533400"/>
                <a:gd name="connsiteX10" fmla="*/ 342900 w 685800"/>
                <a:gd name="connsiteY10" fmla="*/ 19050 h 533400"/>
                <a:gd name="connsiteX11" fmla="*/ 19050 w 685800"/>
                <a:gd name="connsiteY11" fmla="*/ 342900 h 533400"/>
                <a:gd name="connsiteX12" fmla="*/ 19050 w 685800"/>
                <a:gd name="connsiteY12" fmla="*/ 476250 h 533400"/>
                <a:gd name="connsiteX13" fmla="*/ 72331 w 685800"/>
                <a:gd name="connsiteY13" fmla="*/ 476250 h 533400"/>
                <a:gd name="connsiteX14" fmla="*/ 72331 w 685800"/>
                <a:gd name="connsiteY14" fmla="*/ 495300 h 533400"/>
                <a:gd name="connsiteX15" fmla="*/ 19050 w 685800"/>
                <a:gd name="connsiteY15" fmla="*/ 495300 h 533400"/>
                <a:gd name="connsiteX16" fmla="*/ 19050 w 685800"/>
                <a:gd name="connsiteY16" fmla="*/ 523875 h 533400"/>
                <a:gd name="connsiteX17" fmla="*/ 9525 w 685800"/>
                <a:gd name="connsiteY17" fmla="*/ 533400 h 533400"/>
                <a:gd name="connsiteX18" fmla="*/ 0 w 685800"/>
                <a:gd name="connsiteY18" fmla="*/ 523875 h 533400"/>
                <a:gd name="connsiteX19" fmla="*/ 0 w 685800"/>
                <a:gd name="connsiteY19" fmla="*/ 342900 h 533400"/>
                <a:gd name="connsiteX20" fmla="*/ 342900 w 685800"/>
                <a:gd name="connsiteY20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800" h="533400">
                  <a:moveTo>
                    <a:pt x="342900" y="0"/>
                  </a:moveTo>
                  <a:cubicBezTo>
                    <a:pt x="532191" y="210"/>
                    <a:pt x="685590" y="153609"/>
                    <a:pt x="685800" y="342900"/>
                  </a:cubicBezTo>
                  <a:lnTo>
                    <a:pt x="685800" y="523875"/>
                  </a:lnTo>
                  <a:cubicBezTo>
                    <a:pt x="685800" y="529136"/>
                    <a:pt x="681536" y="533400"/>
                    <a:pt x="676275" y="533400"/>
                  </a:cubicBezTo>
                  <a:cubicBezTo>
                    <a:pt x="671014" y="533400"/>
                    <a:pt x="666750" y="529136"/>
                    <a:pt x="666750" y="523875"/>
                  </a:cubicBezTo>
                  <a:lnTo>
                    <a:pt x="666750" y="495300"/>
                  </a:lnTo>
                  <a:lnTo>
                    <a:pt x="610874" y="495300"/>
                  </a:lnTo>
                  <a:lnTo>
                    <a:pt x="610874" y="476250"/>
                  </a:lnTo>
                  <a:lnTo>
                    <a:pt x="666750" y="476250"/>
                  </a:lnTo>
                  <a:lnTo>
                    <a:pt x="666750" y="342900"/>
                  </a:lnTo>
                  <a:cubicBezTo>
                    <a:pt x="666750" y="164042"/>
                    <a:pt x="521758" y="19050"/>
                    <a:pt x="342900" y="19050"/>
                  </a:cubicBezTo>
                  <a:cubicBezTo>
                    <a:pt x="164042" y="19050"/>
                    <a:pt x="19050" y="164042"/>
                    <a:pt x="19050" y="342900"/>
                  </a:cubicBezTo>
                  <a:lnTo>
                    <a:pt x="19050" y="476250"/>
                  </a:lnTo>
                  <a:lnTo>
                    <a:pt x="72331" y="476250"/>
                  </a:lnTo>
                  <a:lnTo>
                    <a:pt x="72331" y="495300"/>
                  </a:lnTo>
                  <a:lnTo>
                    <a:pt x="19050" y="495300"/>
                  </a:lnTo>
                  <a:lnTo>
                    <a:pt x="19050" y="523875"/>
                  </a:lnTo>
                  <a:cubicBezTo>
                    <a:pt x="19050" y="529136"/>
                    <a:pt x="14786" y="533400"/>
                    <a:pt x="9525" y="533400"/>
                  </a:cubicBezTo>
                  <a:cubicBezTo>
                    <a:pt x="4264" y="533400"/>
                    <a:pt x="0" y="529136"/>
                    <a:pt x="0" y="523875"/>
                  </a:cubicBezTo>
                  <a:lnTo>
                    <a:pt x="0" y="342900"/>
                  </a:lnTo>
                  <a:cubicBezTo>
                    <a:pt x="210" y="153609"/>
                    <a:pt x="153609" y="210"/>
                    <a:pt x="34290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FE8632D5-5CD3-C06A-AD56-52B86E4368D9}"/>
                </a:ext>
              </a:extLst>
            </p:cNvPr>
            <p:cNvSpPr/>
            <p:nvPr/>
          </p:nvSpPr>
          <p:spPr>
            <a:xfrm>
              <a:off x="6761125" y="3195179"/>
              <a:ext cx="538543" cy="285750"/>
            </a:xfrm>
            <a:custGeom>
              <a:avLst/>
              <a:gdLst>
                <a:gd name="connsiteX0" fmla="*/ 442019 w 538543"/>
                <a:gd name="connsiteY0" fmla="*/ 19050 h 285750"/>
                <a:gd name="connsiteX1" fmla="*/ 422969 w 538543"/>
                <a:gd name="connsiteY1" fmla="*/ 38100 h 285750"/>
                <a:gd name="connsiteX2" fmla="*/ 422969 w 538543"/>
                <a:gd name="connsiteY2" fmla="*/ 247650 h 285750"/>
                <a:gd name="connsiteX3" fmla="*/ 442019 w 538543"/>
                <a:gd name="connsiteY3" fmla="*/ 266700 h 285750"/>
                <a:gd name="connsiteX4" fmla="*/ 499169 w 538543"/>
                <a:gd name="connsiteY4" fmla="*/ 266700 h 285750"/>
                <a:gd name="connsiteX5" fmla="*/ 518219 w 538543"/>
                <a:gd name="connsiteY5" fmla="*/ 247650 h 285750"/>
                <a:gd name="connsiteX6" fmla="*/ 518219 w 538543"/>
                <a:gd name="connsiteY6" fmla="*/ 38100 h 285750"/>
                <a:gd name="connsiteX7" fmla="*/ 499169 w 538543"/>
                <a:gd name="connsiteY7" fmla="*/ 19050 h 285750"/>
                <a:gd name="connsiteX8" fmla="*/ 41969 w 538543"/>
                <a:gd name="connsiteY8" fmla="*/ 19050 h 285750"/>
                <a:gd name="connsiteX9" fmla="*/ 22919 w 538543"/>
                <a:gd name="connsiteY9" fmla="*/ 38100 h 285750"/>
                <a:gd name="connsiteX10" fmla="*/ 22919 w 538543"/>
                <a:gd name="connsiteY10" fmla="*/ 247650 h 285750"/>
                <a:gd name="connsiteX11" fmla="*/ 41969 w 538543"/>
                <a:gd name="connsiteY11" fmla="*/ 266700 h 285750"/>
                <a:gd name="connsiteX12" fmla="*/ 99119 w 538543"/>
                <a:gd name="connsiteY12" fmla="*/ 266700 h 285750"/>
                <a:gd name="connsiteX13" fmla="*/ 118169 w 538543"/>
                <a:gd name="connsiteY13" fmla="*/ 247650 h 285750"/>
                <a:gd name="connsiteX14" fmla="*/ 118169 w 538543"/>
                <a:gd name="connsiteY14" fmla="*/ 38100 h 285750"/>
                <a:gd name="connsiteX15" fmla="*/ 99119 w 538543"/>
                <a:gd name="connsiteY15" fmla="*/ 19050 h 285750"/>
                <a:gd name="connsiteX16" fmla="*/ 442019 w 538543"/>
                <a:gd name="connsiteY16" fmla="*/ 0 h 285750"/>
                <a:gd name="connsiteX17" fmla="*/ 499169 w 538543"/>
                <a:gd name="connsiteY17" fmla="*/ 0 h 285750"/>
                <a:gd name="connsiteX18" fmla="*/ 537269 w 538543"/>
                <a:gd name="connsiteY18" fmla="*/ 38100 h 285750"/>
                <a:gd name="connsiteX19" fmla="*/ 537269 w 538543"/>
                <a:gd name="connsiteY19" fmla="*/ 133350 h 285750"/>
                <a:gd name="connsiteX20" fmla="*/ 538543 w 538543"/>
                <a:gd name="connsiteY20" fmla="*/ 133350 h 285750"/>
                <a:gd name="connsiteX21" fmla="*/ 538543 w 538543"/>
                <a:gd name="connsiteY21" fmla="*/ 152400 h 285750"/>
                <a:gd name="connsiteX22" fmla="*/ 537269 w 538543"/>
                <a:gd name="connsiteY22" fmla="*/ 152400 h 285750"/>
                <a:gd name="connsiteX23" fmla="*/ 537269 w 538543"/>
                <a:gd name="connsiteY23" fmla="*/ 247650 h 285750"/>
                <a:gd name="connsiteX24" fmla="*/ 499169 w 538543"/>
                <a:gd name="connsiteY24" fmla="*/ 285750 h 285750"/>
                <a:gd name="connsiteX25" fmla="*/ 442019 w 538543"/>
                <a:gd name="connsiteY25" fmla="*/ 285750 h 285750"/>
                <a:gd name="connsiteX26" fmla="*/ 403919 w 538543"/>
                <a:gd name="connsiteY26" fmla="*/ 247650 h 285750"/>
                <a:gd name="connsiteX27" fmla="*/ 403919 w 538543"/>
                <a:gd name="connsiteY27" fmla="*/ 38100 h 285750"/>
                <a:gd name="connsiteX28" fmla="*/ 442019 w 538543"/>
                <a:gd name="connsiteY28" fmla="*/ 0 h 285750"/>
                <a:gd name="connsiteX29" fmla="*/ 41969 w 538543"/>
                <a:gd name="connsiteY29" fmla="*/ 0 h 285750"/>
                <a:gd name="connsiteX30" fmla="*/ 99119 w 538543"/>
                <a:gd name="connsiteY30" fmla="*/ 0 h 285750"/>
                <a:gd name="connsiteX31" fmla="*/ 137219 w 538543"/>
                <a:gd name="connsiteY31" fmla="*/ 38100 h 285750"/>
                <a:gd name="connsiteX32" fmla="*/ 137219 w 538543"/>
                <a:gd name="connsiteY32" fmla="*/ 247650 h 285750"/>
                <a:gd name="connsiteX33" fmla="*/ 99119 w 538543"/>
                <a:gd name="connsiteY33" fmla="*/ 285750 h 285750"/>
                <a:gd name="connsiteX34" fmla="*/ 41969 w 538543"/>
                <a:gd name="connsiteY34" fmla="*/ 285750 h 285750"/>
                <a:gd name="connsiteX35" fmla="*/ 3869 w 538543"/>
                <a:gd name="connsiteY35" fmla="*/ 247650 h 285750"/>
                <a:gd name="connsiteX36" fmla="*/ 3869 w 538543"/>
                <a:gd name="connsiteY36" fmla="*/ 152400 h 285750"/>
                <a:gd name="connsiteX37" fmla="*/ 0 w 538543"/>
                <a:gd name="connsiteY37" fmla="*/ 152400 h 285750"/>
                <a:gd name="connsiteX38" fmla="*/ 0 w 538543"/>
                <a:gd name="connsiteY38" fmla="*/ 133350 h 285750"/>
                <a:gd name="connsiteX39" fmla="*/ 3869 w 538543"/>
                <a:gd name="connsiteY39" fmla="*/ 133350 h 285750"/>
                <a:gd name="connsiteX40" fmla="*/ 3869 w 538543"/>
                <a:gd name="connsiteY40" fmla="*/ 38100 h 285750"/>
                <a:gd name="connsiteX41" fmla="*/ 41969 w 538543"/>
                <a:gd name="connsiteY41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8543" h="285750">
                  <a:moveTo>
                    <a:pt x="442019" y="19050"/>
                  </a:moveTo>
                  <a:cubicBezTo>
                    <a:pt x="431498" y="19050"/>
                    <a:pt x="422969" y="27579"/>
                    <a:pt x="422969" y="38100"/>
                  </a:cubicBezTo>
                  <a:lnTo>
                    <a:pt x="422969" y="247650"/>
                  </a:lnTo>
                  <a:cubicBezTo>
                    <a:pt x="422969" y="258171"/>
                    <a:pt x="431498" y="266700"/>
                    <a:pt x="442019" y="266700"/>
                  </a:cubicBezTo>
                  <a:lnTo>
                    <a:pt x="499169" y="266700"/>
                  </a:lnTo>
                  <a:cubicBezTo>
                    <a:pt x="509690" y="266700"/>
                    <a:pt x="518219" y="258171"/>
                    <a:pt x="518219" y="247650"/>
                  </a:cubicBezTo>
                  <a:lnTo>
                    <a:pt x="518219" y="38100"/>
                  </a:lnTo>
                  <a:cubicBezTo>
                    <a:pt x="518219" y="27579"/>
                    <a:pt x="509690" y="19050"/>
                    <a:pt x="499169" y="19050"/>
                  </a:cubicBezTo>
                  <a:close/>
                  <a:moveTo>
                    <a:pt x="41969" y="19050"/>
                  </a:moveTo>
                  <a:cubicBezTo>
                    <a:pt x="31448" y="19050"/>
                    <a:pt x="22919" y="27579"/>
                    <a:pt x="22919" y="38100"/>
                  </a:cubicBezTo>
                  <a:lnTo>
                    <a:pt x="22919" y="247650"/>
                  </a:lnTo>
                  <a:cubicBezTo>
                    <a:pt x="22919" y="258171"/>
                    <a:pt x="31448" y="266700"/>
                    <a:pt x="41969" y="266700"/>
                  </a:cubicBezTo>
                  <a:lnTo>
                    <a:pt x="99119" y="266700"/>
                  </a:lnTo>
                  <a:cubicBezTo>
                    <a:pt x="109640" y="266700"/>
                    <a:pt x="118169" y="258171"/>
                    <a:pt x="118169" y="247650"/>
                  </a:cubicBezTo>
                  <a:lnTo>
                    <a:pt x="118169" y="38100"/>
                  </a:lnTo>
                  <a:cubicBezTo>
                    <a:pt x="118169" y="27579"/>
                    <a:pt x="109640" y="19050"/>
                    <a:pt x="99119" y="19050"/>
                  </a:cubicBezTo>
                  <a:close/>
                  <a:moveTo>
                    <a:pt x="442019" y="0"/>
                  </a:moveTo>
                  <a:lnTo>
                    <a:pt x="499169" y="0"/>
                  </a:lnTo>
                  <a:cubicBezTo>
                    <a:pt x="520211" y="0"/>
                    <a:pt x="537269" y="17058"/>
                    <a:pt x="537269" y="38100"/>
                  </a:cubicBezTo>
                  <a:lnTo>
                    <a:pt x="537269" y="133350"/>
                  </a:lnTo>
                  <a:lnTo>
                    <a:pt x="538543" y="133350"/>
                  </a:lnTo>
                  <a:lnTo>
                    <a:pt x="538543" y="152400"/>
                  </a:lnTo>
                  <a:lnTo>
                    <a:pt x="537269" y="152400"/>
                  </a:lnTo>
                  <a:lnTo>
                    <a:pt x="537269" y="247650"/>
                  </a:lnTo>
                  <a:cubicBezTo>
                    <a:pt x="537269" y="268692"/>
                    <a:pt x="520211" y="285750"/>
                    <a:pt x="499169" y="285750"/>
                  </a:cubicBezTo>
                  <a:lnTo>
                    <a:pt x="442019" y="285750"/>
                  </a:lnTo>
                  <a:cubicBezTo>
                    <a:pt x="420977" y="285750"/>
                    <a:pt x="403919" y="268692"/>
                    <a:pt x="403919" y="247650"/>
                  </a:cubicBezTo>
                  <a:lnTo>
                    <a:pt x="403919" y="38100"/>
                  </a:lnTo>
                  <a:cubicBezTo>
                    <a:pt x="403919" y="17058"/>
                    <a:pt x="420977" y="0"/>
                    <a:pt x="442019" y="0"/>
                  </a:cubicBezTo>
                  <a:close/>
                  <a:moveTo>
                    <a:pt x="41969" y="0"/>
                  </a:moveTo>
                  <a:lnTo>
                    <a:pt x="99119" y="0"/>
                  </a:lnTo>
                  <a:cubicBezTo>
                    <a:pt x="120161" y="0"/>
                    <a:pt x="137219" y="17058"/>
                    <a:pt x="137219" y="38100"/>
                  </a:cubicBezTo>
                  <a:lnTo>
                    <a:pt x="137219" y="247650"/>
                  </a:lnTo>
                  <a:cubicBezTo>
                    <a:pt x="137219" y="268692"/>
                    <a:pt x="120161" y="285750"/>
                    <a:pt x="99119" y="285750"/>
                  </a:cubicBezTo>
                  <a:lnTo>
                    <a:pt x="41969" y="285750"/>
                  </a:lnTo>
                  <a:cubicBezTo>
                    <a:pt x="20927" y="285750"/>
                    <a:pt x="3869" y="268692"/>
                    <a:pt x="3869" y="247650"/>
                  </a:cubicBezTo>
                  <a:lnTo>
                    <a:pt x="3869" y="152400"/>
                  </a:lnTo>
                  <a:lnTo>
                    <a:pt x="0" y="152400"/>
                  </a:lnTo>
                  <a:lnTo>
                    <a:pt x="0" y="133350"/>
                  </a:lnTo>
                  <a:lnTo>
                    <a:pt x="3869" y="133350"/>
                  </a:lnTo>
                  <a:lnTo>
                    <a:pt x="3869" y="38100"/>
                  </a:lnTo>
                  <a:cubicBezTo>
                    <a:pt x="3869" y="17058"/>
                    <a:pt x="20927" y="0"/>
                    <a:pt x="41969" y="0"/>
                  </a:cubicBezTo>
                  <a:close/>
                </a:path>
              </a:pathLst>
            </a:custGeom>
            <a:solidFill>
              <a:srgbClr val="1DB9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Imagen 2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BB9FD26E-E0F4-6D85-5B27-C367CEEEE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sp>
        <p:nvSpPr>
          <p:cNvPr id="20" name="TextBox 1159">
            <a:extLst>
              <a:ext uri="{FF2B5EF4-FFF2-40B4-BE49-F238E27FC236}">
                <a16:creationId xmlns:a16="http://schemas.microsoft.com/office/drawing/2014/main" id="{F9714838-193D-FCBC-6872-03E94305A6C8}"/>
              </a:ext>
            </a:extLst>
          </p:cNvPr>
          <p:cNvSpPr txBox="1"/>
          <p:nvPr/>
        </p:nvSpPr>
        <p:spPr>
          <a:xfrm>
            <a:off x="4461991" y="3039980"/>
            <a:ext cx="6587811" cy="355961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Haced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canciones y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categorizarlas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géneros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.  (H) 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6384A6B-9A48-184E-B1A5-0AAB29C4FA4B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71712E8C-B0AD-FAA7-49A8-E6AB4D8ADDE2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TextBox 27">
              <a:extLst>
                <a:ext uri="{FF2B5EF4-FFF2-40B4-BE49-F238E27FC236}">
                  <a16:creationId xmlns:a16="http://schemas.microsoft.com/office/drawing/2014/main" id="{5DB44317-76F0-080B-7058-8478A815061A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endPara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7189D9E4-67E0-0BE4-0766-C7AB40E528EB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1" name="Graphic 24" descr="Badge Question Mark outline">
              <a:extLst>
                <a:ext uri="{FF2B5EF4-FFF2-40B4-BE49-F238E27FC236}">
                  <a16:creationId xmlns:a16="http://schemas.microsoft.com/office/drawing/2014/main" id="{B59807F7-1F8C-1348-955E-EEDD6E325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1122" name="Graphic 26" descr="Customer review outline">
              <a:extLst>
                <a:ext uri="{FF2B5EF4-FFF2-40B4-BE49-F238E27FC236}">
                  <a16:creationId xmlns:a16="http://schemas.microsoft.com/office/drawing/2014/main" id="{97147E72-427F-1157-BF37-CFB8B94BC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  <p:sp>
        <p:nvSpPr>
          <p:cNvPr id="1123" name="TextBox 24">
            <a:extLst>
              <a:ext uri="{FF2B5EF4-FFF2-40B4-BE49-F238E27FC236}">
                <a16:creationId xmlns:a16="http://schemas.microsoft.com/office/drawing/2014/main" id="{99E4D338-9C93-44D1-A1F6-DEB7C2E316A7}"/>
              </a:ext>
            </a:extLst>
          </p:cNvPr>
          <p:cNvSpPr txBox="1"/>
          <p:nvPr/>
        </p:nvSpPr>
        <p:spPr>
          <a:xfrm>
            <a:off x="422696" y="492071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769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solidFill>
            <a:schemeClr val="tx1"/>
          </a:solidFill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F5BC51-A517-3061-8411-CDA581724FF7}"/>
              </a:ext>
            </a:extLst>
          </p:cNvPr>
          <p:cNvGrpSpPr/>
          <p:nvPr/>
        </p:nvGrpSpPr>
        <p:grpSpPr>
          <a:xfrm>
            <a:off x="608408" y="4785042"/>
            <a:ext cx="225423" cy="260013"/>
            <a:chOff x="5581651" y="2895601"/>
            <a:chExt cx="300038" cy="346076"/>
          </a:xfrm>
        </p:grpSpPr>
        <p:sp>
          <p:nvSpPr>
            <p:cNvPr id="33" name="Oval 187">
              <a:extLst>
                <a:ext uri="{FF2B5EF4-FFF2-40B4-BE49-F238E27FC236}">
                  <a16:creationId xmlns:a16="http://schemas.microsoft.com/office/drawing/2014/main" id="{5F365BF3-018D-6209-C787-CB7CEAA81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188">
              <a:extLst>
                <a:ext uri="{FF2B5EF4-FFF2-40B4-BE49-F238E27FC236}">
                  <a16:creationId xmlns:a16="http://schemas.microsoft.com/office/drawing/2014/main" id="{E2FEA225-2B51-F903-8AE3-C0E6AAE06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189">
              <a:extLst>
                <a:ext uri="{FF2B5EF4-FFF2-40B4-BE49-F238E27FC236}">
                  <a16:creationId xmlns:a16="http://schemas.microsoft.com/office/drawing/2014/main" id="{EFEFC81A-71C0-5E38-0C9E-5FFEBA996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90">
              <a:extLst>
                <a:ext uri="{FF2B5EF4-FFF2-40B4-BE49-F238E27FC236}">
                  <a16:creationId xmlns:a16="http://schemas.microsoft.com/office/drawing/2014/main" id="{40A7CB84-F062-BD94-AE0B-51E365BD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1">
              <a:extLst>
                <a:ext uri="{FF2B5EF4-FFF2-40B4-BE49-F238E27FC236}">
                  <a16:creationId xmlns:a16="http://schemas.microsoft.com/office/drawing/2014/main" id="{38086CBB-80C2-738A-B320-C10711EC0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2">
              <a:extLst>
                <a:ext uri="{FF2B5EF4-FFF2-40B4-BE49-F238E27FC236}">
                  <a16:creationId xmlns:a16="http://schemas.microsoft.com/office/drawing/2014/main" id="{D99DA1DA-F6F0-934A-9371-E05AD78AF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527795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319251"/>
            <a:ext cx="284321" cy="2843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388A4A9-D9CA-35C4-7D86-2D34056F608D}"/>
              </a:ext>
            </a:extLst>
          </p:cNvPr>
          <p:cNvSpPr txBox="1"/>
          <p:nvPr/>
        </p:nvSpPr>
        <p:spPr>
          <a:xfrm>
            <a:off x="369864" y="475425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Trending</a:t>
            </a:r>
          </a:p>
        </p:txBody>
      </p:sp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6025" y="2071283"/>
            <a:ext cx="1103195" cy="1103195"/>
          </a:xfrm>
          <a:prstGeom prst="rect">
            <a:avLst/>
          </a:prstGeom>
        </p:spPr>
      </p:pic>
      <p:pic>
        <p:nvPicPr>
          <p:cNvPr id="7" name="Imagen 6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E05BC6BC-6FDF-7864-B2B5-CBE22279A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C86399F3-24AB-8885-5878-4249302078D5}"/>
              </a:ext>
            </a:extLst>
          </p:cNvPr>
          <p:cNvSpPr txBox="1"/>
          <p:nvPr/>
        </p:nvSpPr>
        <p:spPr>
          <a:xfrm>
            <a:off x="5364127" y="1918264"/>
            <a:ext cx="6676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¡Gracias!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27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A89B0492-9BB6-E172-4DAA-04F2D33DC748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073C9FA1-6DE6-3819-C132-DBE9A9B829BA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9E5AA9B7-95FA-2145-2A11-A2F5C619CCBF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TextBox 28">
              <a:extLst>
                <a:ext uri="{FF2B5EF4-FFF2-40B4-BE49-F238E27FC236}">
                  <a16:creationId xmlns:a16="http://schemas.microsoft.com/office/drawing/2014/main" id="{72E28124-C718-8A8D-B5B8-69CEAC53A721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8" name="Graphic 24" descr="Badge Question Mark outline">
              <a:extLst>
                <a:ext uri="{FF2B5EF4-FFF2-40B4-BE49-F238E27FC236}">
                  <a16:creationId xmlns:a16="http://schemas.microsoft.com/office/drawing/2014/main" id="{1EAE5C59-0E35-0E56-6580-B5F64AAA9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9" name="Graphic 26" descr="Customer review outline">
              <a:extLst>
                <a:ext uri="{FF2B5EF4-FFF2-40B4-BE49-F238E27FC236}">
                  <a16:creationId xmlns:a16="http://schemas.microsoft.com/office/drawing/2014/main" id="{C280F8D9-AC7C-2755-4FDE-3CC73899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  <p:sp>
        <p:nvSpPr>
          <p:cNvPr id="50" name="TextBox 24">
            <a:extLst>
              <a:ext uri="{FF2B5EF4-FFF2-40B4-BE49-F238E27FC236}">
                <a16:creationId xmlns:a16="http://schemas.microsoft.com/office/drawing/2014/main" id="{8E344C5A-B9B2-7D4D-EDF9-D5B8C1892DFC}"/>
              </a:ext>
            </a:extLst>
          </p:cNvPr>
          <p:cNvSpPr txBox="1"/>
          <p:nvPr/>
        </p:nvSpPr>
        <p:spPr>
          <a:xfrm>
            <a:off x="422696" y="5443840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EC20D-6CA0-2EF1-0508-69DCF663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5" name="Imagen 4" descr="Un hombre sonriendo&#10;&#10;Descripción generada automáticamente">
            <a:extLst>
              <a:ext uri="{FF2B5EF4-FFF2-40B4-BE49-F238E27FC236}">
                <a16:creationId xmlns:a16="http://schemas.microsoft.com/office/drawing/2014/main" id="{88A14E96-0C9C-EBA2-B055-51DBCB7D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1" b="1060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8045D-DAEF-016B-8D37-72BF34FD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98" y="2634148"/>
            <a:ext cx="6354062" cy="10860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E0373F-453D-1FE2-6ED3-DCB19998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0992">
            <a:off x="680593" y="3996127"/>
            <a:ext cx="6649378" cy="10860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5529E1-789E-65ED-1B53-BA8642DF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6696">
            <a:off x="394824" y="1279455"/>
            <a:ext cx="6639852" cy="11717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43ACEB-635D-4944-69BE-FC7C12708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0347">
            <a:off x="5042120" y="4776915"/>
            <a:ext cx="6887536" cy="10288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B61B69E-7C23-0399-C674-F8538101A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422" y="288998"/>
            <a:ext cx="6830378" cy="12003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8004DD6-AE8D-F236-7232-56D8697F8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35780">
            <a:off x="5174901" y="2427610"/>
            <a:ext cx="6744641" cy="11050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F6E8983-4FA3-7755-EAD8-213FA058CF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66" y="5408525"/>
            <a:ext cx="703043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1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4EC379EB-BF30-D373-0958-DDDD5874129C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49923D-7CD8-C208-4B02-AF373B7CF240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037FB-ECC6-A931-2CFC-20FD25D6E695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D8AC82B-6FCD-87E2-ECB4-A2640896D6B6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864CA07E-E9F9-EE8C-4891-74A1B589E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FB5083AF-4F0F-7660-0A2F-9A64350D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7">
              <a:extLst>
                <a:ext uri="{FF2B5EF4-FFF2-40B4-BE49-F238E27FC236}">
                  <a16:creationId xmlns:a16="http://schemas.microsoft.com/office/drawing/2014/main" id="{02982F14-40C8-954C-4458-67B1606529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8">
              <a:extLst>
                <a:ext uri="{FF2B5EF4-FFF2-40B4-BE49-F238E27FC236}">
                  <a16:creationId xmlns:a16="http://schemas.microsoft.com/office/drawing/2014/main" id="{BB6F365D-E5CB-D39A-07BB-B76337FF0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9">
              <a:extLst>
                <a:ext uri="{FF2B5EF4-FFF2-40B4-BE49-F238E27FC236}">
                  <a16:creationId xmlns:a16="http://schemas.microsoft.com/office/drawing/2014/main" id="{55C4E5FA-8D3C-6D1F-3004-40EED5E7CB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0">
              <a:extLst>
                <a:ext uri="{FF2B5EF4-FFF2-40B4-BE49-F238E27FC236}">
                  <a16:creationId xmlns:a16="http://schemas.microsoft.com/office/drawing/2014/main" id="{0BA7CCD2-D538-2ED9-0F53-BF05F9E8D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1">
              <a:extLst>
                <a:ext uri="{FF2B5EF4-FFF2-40B4-BE49-F238E27FC236}">
                  <a16:creationId xmlns:a16="http://schemas.microsoft.com/office/drawing/2014/main" id="{DE5BC279-3B3A-63A1-D805-CEB6821BC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12">
              <a:extLst>
                <a:ext uri="{FF2B5EF4-FFF2-40B4-BE49-F238E27FC236}">
                  <a16:creationId xmlns:a16="http://schemas.microsoft.com/office/drawing/2014/main" id="{D424D6DF-3C9A-9464-5524-B2A111FA1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03650281-56AD-7201-0D96-99C36EEEB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4">
              <a:extLst>
                <a:ext uri="{FF2B5EF4-FFF2-40B4-BE49-F238E27FC236}">
                  <a16:creationId xmlns:a16="http://schemas.microsoft.com/office/drawing/2014/main" id="{654E8180-FEA8-216C-549C-3DF84D3602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5">
              <a:extLst>
                <a:ext uri="{FF2B5EF4-FFF2-40B4-BE49-F238E27FC236}">
                  <a16:creationId xmlns:a16="http://schemas.microsoft.com/office/drawing/2014/main" id="{B02867B4-BAB1-8A29-811C-C513EDAAB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7" name="Line 16">
              <a:extLst>
                <a:ext uri="{FF2B5EF4-FFF2-40B4-BE49-F238E27FC236}">
                  <a16:creationId xmlns:a16="http://schemas.microsoft.com/office/drawing/2014/main" id="{CF045351-5FF3-6A8B-1731-A71B0A8CE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8" name="Line 17">
              <a:extLst>
                <a:ext uri="{FF2B5EF4-FFF2-40B4-BE49-F238E27FC236}">
                  <a16:creationId xmlns:a16="http://schemas.microsoft.com/office/drawing/2014/main" id="{CC9201B5-08D0-A21B-F335-ADADC42AC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0BF0F2-463A-C134-3346-7B41EE6FAD0E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42" name="Freeform 197">
              <a:extLst>
                <a:ext uri="{FF2B5EF4-FFF2-40B4-BE49-F238E27FC236}">
                  <a16:creationId xmlns:a16="http://schemas.microsoft.com/office/drawing/2014/main" id="{9FF23133-0882-BC08-E098-E5B1F39AB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98">
              <a:extLst>
                <a:ext uri="{FF2B5EF4-FFF2-40B4-BE49-F238E27FC236}">
                  <a16:creationId xmlns:a16="http://schemas.microsoft.com/office/drawing/2014/main" id="{D81D90AB-B17F-BD55-0336-ADB5D5C6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Rectangle 199">
              <a:extLst>
                <a:ext uri="{FF2B5EF4-FFF2-40B4-BE49-F238E27FC236}">
                  <a16:creationId xmlns:a16="http://schemas.microsoft.com/office/drawing/2014/main" id="{41ABC7B7-7379-C39C-8DDD-FC027129E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AB1C8039-3123-03BA-A5DF-8549FACD8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201">
              <a:extLst>
                <a:ext uri="{FF2B5EF4-FFF2-40B4-BE49-F238E27FC236}">
                  <a16:creationId xmlns:a16="http://schemas.microsoft.com/office/drawing/2014/main" id="{01E03CE2-89BD-E76C-C9C1-E24CF80B4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8F1A75-2C92-B51E-2F22-4841B786817C}"/>
              </a:ext>
            </a:extLst>
          </p:cNvPr>
          <p:cNvSpPr txBox="1"/>
          <p:nvPr/>
        </p:nvSpPr>
        <p:spPr>
          <a:xfrm>
            <a:off x="383220" y="4975949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c 16" descr="Badge Question Mark outline">
            <a:extLst>
              <a:ext uri="{FF2B5EF4-FFF2-40B4-BE49-F238E27FC236}">
                <a16:creationId xmlns:a16="http://schemas.microsoft.com/office/drawing/2014/main" id="{352B5698-C7D7-2810-37D0-5086A27F9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295" y="5017247"/>
            <a:ext cx="284321" cy="284321"/>
          </a:xfrm>
          <a:prstGeom prst="rect">
            <a:avLst/>
          </a:prstGeom>
        </p:spPr>
      </p:pic>
      <p:sp>
        <p:nvSpPr>
          <p:cNvPr id="1030" name="Rectangle: Top Corners Rounded 1029">
            <a:extLst>
              <a:ext uri="{FF2B5EF4-FFF2-40B4-BE49-F238E27FC236}">
                <a16:creationId xmlns:a16="http://schemas.microsoft.com/office/drawing/2014/main" id="{2BABC7F5-82EA-5CB7-3D71-C4FE0E73594E}"/>
              </a:ext>
            </a:extLst>
          </p:cNvPr>
          <p:cNvSpPr/>
          <p:nvPr/>
        </p:nvSpPr>
        <p:spPr>
          <a:xfrm rot="16200000">
            <a:off x="6636700" y="-1708141"/>
            <a:ext cx="2393003" cy="8717598"/>
          </a:xfrm>
          <a:prstGeom prst="round2SameRect">
            <a:avLst>
              <a:gd name="adj1" fmla="val 9823"/>
              <a:gd name="adj2" fmla="val 0"/>
            </a:avLst>
          </a:prstGeom>
          <a:solidFill>
            <a:srgbClr val="0A0A0B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0110A8E-BE6E-620F-27B7-D263413D67BD}"/>
              </a:ext>
            </a:extLst>
          </p:cNvPr>
          <p:cNvSpPr/>
          <p:nvPr/>
        </p:nvSpPr>
        <p:spPr>
          <a:xfrm>
            <a:off x="3757169" y="1803461"/>
            <a:ext cx="1627632" cy="162420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8" name="Graphic 1057" descr="Clipboard Mixed with solid fill">
            <a:extLst>
              <a:ext uri="{FF2B5EF4-FFF2-40B4-BE49-F238E27FC236}">
                <a16:creationId xmlns:a16="http://schemas.microsoft.com/office/drawing/2014/main" id="{FC1C32FA-D399-2D03-99DB-F611EFA06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6025" y="2071283"/>
            <a:ext cx="1103195" cy="1103195"/>
          </a:xfrm>
          <a:prstGeom prst="rect">
            <a:avLst/>
          </a:prstGeom>
        </p:spPr>
      </p:pic>
      <p:pic>
        <p:nvPicPr>
          <p:cNvPr id="7" name="Imagen 6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E05BC6BC-6FDF-7864-B2B5-CBE22279A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  <p:sp>
        <p:nvSpPr>
          <p:cNvPr id="23" name="TextBox 5">
            <a:extLst>
              <a:ext uri="{FF2B5EF4-FFF2-40B4-BE49-F238E27FC236}">
                <a16:creationId xmlns:a16="http://schemas.microsoft.com/office/drawing/2014/main" id="{C86399F3-24AB-8885-5878-4249302078D5}"/>
              </a:ext>
            </a:extLst>
          </p:cNvPr>
          <p:cNvSpPr txBox="1"/>
          <p:nvPr/>
        </p:nvSpPr>
        <p:spPr>
          <a:xfrm>
            <a:off x="5364127" y="1918264"/>
            <a:ext cx="6676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¡Gracias!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4272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pic>
        <p:nvPicPr>
          <p:cNvPr id="29" name="Imagen 28" descr="Una mujer con un vestido de color rojo&#10;&#10;Descripción generada automáticamente">
            <a:extLst>
              <a:ext uri="{FF2B5EF4-FFF2-40B4-BE49-F238E27FC236}">
                <a16:creationId xmlns:a16="http://schemas.microsoft.com/office/drawing/2014/main" id="{C0EA2A1A-27AA-D13D-268E-A7BE905E1C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12" y="3995383"/>
            <a:ext cx="3211585" cy="2408689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DEDB924B-CC05-5517-6E83-E1A2F970DE52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D2714392-BC1E-E39F-A913-7C1CDE673541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7" name="TextBox 27">
              <a:extLst>
                <a:ext uri="{FF2B5EF4-FFF2-40B4-BE49-F238E27FC236}">
                  <a16:creationId xmlns:a16="http://schemas.microsoft.com/office/drawing/2014/main" id="{52E69176-8F73-EE88-5116-AF620D80C4AF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318A5866-0F6F-7609-BD55-B82E5BFB62A6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9" name="Graphic 24" descr="Badge Question Mark outline">
              <a:extLst>
                <a:ext uri="{FF2B5EF4-FFF2-40B4-BE49-F238E27FC236}">
                  <a16:creationId xmlns:a16="http://schemas.microsoft.com/office/drawing/2014/main" id="{6595EACA-4C59-5241-0537-013DC35ED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50" name="Graphic 26" descr="Customer review outline">
              <a:extLst>
                <a:ext uri="{FF2B5EF4-FFF2-40B4-BE49-F238E27FC236}">
                  <a16:creationId xmlns:a16="http://schemas.microsoft.com/office/drawing/2014/main" id="{4AB24F51-F837-6F6C-DE94-4601A350E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42F5AB-02B5-E167-7B0E-5E7A9505F3CB}"/>
              </a:ext>
            </a:extLst>
          </p:cNvPr>
          <p:cNvSpPr txBox="1"/>
          <p:nvPr/>
        </p:nvSpPr>
        <p:spPr>
          <a:xfrm>
            <a:off x="391668" y="5454514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09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1028">
            <a:extLst>
              <a:ext uri="{FF2B5EF4-FFF2-40B4-BE49-F238E27FC236}">
                <a16:creationId xmlns:a16="http://schemas.microsoft.com/office/drawing/2014/main" id="{CA22BCBF-487F-B7CA-4E78-43618FC176A2}"/>
              </a:ext>
            </a:extLst>
          </p:cNvPr>
          <p:cNvSpPr/>
          <p:nvPr/>
        </p:nvSpPr>
        <p:spPr>
          <a:xfrm>
            <a:off x="7511570" y="2942445"/>
            <a:ext cx="2467510" cy="2570084"/>
          </a:xfrm>
          <a:prstGeom prst="roundRect">
            <a:avLst>
              <a:gd name="adj" fmla="val 11133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: Rounded Corners 48">
            <a:extLst>
              <a:ext uri="{FF2B5EF4-FFF2-40B4-BE49-F238E27FC236}">
                <a16:creationId xmlns:a16="http://schemas.microsoft.com/office/drawing/2014/main" id="{E7404F58-4FD7-797C-0814-93E9D0BF96D5}"/>
              </a:ext>
            </a:extLst>
          </p:cNvPr>
          <p:cNvSpPr/>
          <p:nvPr/>
        </p:nvSpPr>
        <p:spPr>
          <a:xfrm>
            <a:off x="10389520" y="3216280"/>
            <a:ext cx="2075380" cy="2022413"/>
          </a:xfrm>
          <a:prstGeom prst="roundRect">
            <a:avLst>
              <a:gd name="adj" fmla="val 1122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Rectangle: Rounded Corners 46">
            <a:extLst>
              <a:ext uri="{FF2B5EF4-FFF2-40B4-BE49-F238E27FC236}">
                <a16:creationId xmlns:a16="http://schemas.microsoft.com/office/drawing/2014/main" id="{93B71164-12A7-60F8-F2DF-437DD7A2B3EB}"/>
              </a:ext>
            </a:extLst>
          </p:cNvPr>
          <p:cNvSpPr/>
          <p:nvPr/>
        </p:nvSpPr>
        <p:spPr>
          <a:xfrm>
            <a:off x="5025750" y="3216280"/>
            <a:ext cx="2075380" cy="2022413"/>
          </a:xfrm>
          <a:prstGeom prst="roundRect">
            <a:avLst>
              <a:gd name="adj" fmla="val 12212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: Rounded Corners 1078">
            <a:extLst>
              <a:ext uri="{FF2B5EF4-FFF2-40B4-BE49-F238E27FC236}">
                <a16:creationId xmlns:a16="http://schemas.microsoft.com/office/drawing/2014/main" id="{35C9462E-C5EB-8460-D32A-236D49242B70}"/>
              </a:ext>
            </a:extLst>
          </p:cNvPr>
          <p:cNvSpPr/>
          <p:nvPr/>
        </p:nvSpPr>
        <p:spPr>
          <a:xfrm>
            <a:off x="5206900" y="5967131"/>
            <a:ext cx="7792256" cy="498364"/>
          </a:xfrm>
          <a:prstGeom prst="roundRect">
            <a:avLst>
              <a:gd name="adj" fmla="val 21650"/>
            </a:avLst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Rectangle: Rounded Corners 1079">
            <a:extLst>
              <a:ext uri="{FF2B5EF4-FFF2-40B4-BE49-F238E27FC236}">
                <a16:creationId xmlns:a16="http://schemas.microsoft.com/office/drawing/2014/main" id="{C7C9E9B6-3F69-F702-FA13-0ECF52F402F7}"/>
              </a:ext>
            </a:extLst>
          </p:cNvPr>
          <p:cNvSpPr/>
          <p:nvPr/>
        </p:nvSpPr>
        <p:spPr>
          <a:xfrm>
            <a:off x="5206900" y="6582051"/>
            <a:ext cx="7792256" cy="1408873"/>
          </a:xfrm>
          <a:prstGeom prst="roundRect">
            <a:avLst>
              <a:gd name="adj" fmla="val 8552"/>
            </a:avLst>
          </a:prstGeom>
          <a:gradFill>
            <a:gsLst>
              <a:gs pos="0">
                <a:schemeClr val="tx1"/>
              </a:gs>
              <a:gs pos="100000">
                <a:srgbClr val="191414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490E90-AEB2-9EB3-3375-20E3E11D1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0203" y="275949"/>
            <a:ext cx="9114971" cy="851580"/>
          </a:xfrm>
        </p:spPr>
        <p:txBody>
          <a:bodyPr>
            <a:normAutofit fontScale="90000"/>
          </a:bodyPr>
          <a:lstStyle/>
          <a:p>
            <a:r>
              <a:rPr lang="es-ES" dirty="0"/>
              <a:t>ELEMENTOS</a:t>
            </a:r>
          </a:p>
        </p:txBody>
      </p:sp>
      <p:pic>
        <p:nvPicPr>
          <p:cNvPr id="6" name="Picture 21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50FB8DD1-CE26-A9D6-12B3-760733BA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863948" y="7041124"/>
            <a:ext cx="5247168" cy="3498112"/>
          </a:xfrm>
          <a:custGeom>
            <a:avLst/>
            <a:gdLst>
              <a:gd name="connsiteX0" fmla="*/ 259140 w 5247168"/>
              <a:gd name="connsiteY0" fmla="*/ 0 h 3498112"/>
              <a:gd name="connsiteX1" fmla="*/ 4988028 w 5247168"/>
              <a:gd name="connsiteY1" fmla="*/ 0 h 3498112"/>
              <a:gd name="connsiteX2" fmla="*/ 5247168 w 5247168"/>
              <a:gd name="connsiteY2" fmla="*/ 259140 h 3498112"/>
              <a:gd name="connsiteX3" fmla="*/ 5247168 w 5247168"/>
              <a:gd name="connsiteY3" fmla="*/ 3238972 h 3498112"/>
              <a:gd name="connsiteX4" fmla="*/ 4988028 w 5247168"/>
              <a:gd name="connsiteY4" fmla="*/ 3498112 h 3498112"/>
              <a:gd name="connsiteX5" fmla="*/ 259140 w 5247168"/>
              <a:gd name="connsiteY5" fmla="*/ 3498112 h 3498112"/>
              <a:gd name="connsiteX6" fmla="*/ 0 w 5247168"/>
              <a:gd name="connsiteY6" fmla="*/ 3238972 h 3498112"/>
              <a:gd name="connsiteX7" fmla="*/ 0 w 5247168"/>
              <a:gd name="connsiteY7" fmla="*/ 259140 h 3498112"/>
              <a:gd name="connsiteX8" fmla="*/ 259140 w 5247168"/>
              <a:gd name="connsiteY8" fmla="*/ 0 h 349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7168" h="3498112">
                <a:moveTo>
                  <a:pt x="259140" y="0"/>
                </a:moveTo>
                <a:lnTo>
                  <a:pt x="4988028" y="0"/>
                </a:lnTo>
                <a:cubicBezTo>
                  <a:pt x="5131148" y="0"/>
                  <a:pt x="5247168" y="116021"/>
                  <a:pt x="5247168" y="259140"/>
                </a:cubicBezTo>
                <a:lnTo>
                  <a:pt x="5247168" y="3238972"/>
                </a:lnTo>
                <a:cubicBezTo>
                  <a:pt x="5247168" y="3382091"/>
                  <a:pt x="5131148" y="3498112"/>
                  <a:pt x="4988028" y="3498112"/>
                </a:cubicBezTo>
                <a:lnTo>
                  <a:pt x="259140" y="3498112"/>
                </a:lnTo>
                <a:cubicBezTo>
                  <a:pt x="116021" y="3498112"/>
                  <a:pt x="0" y="3382091"/>
                  <a:pt x="0" y="3238972"/>
                </a:cubicBezTo>
                <a:lnTo>
                  <a:pt x="0" y="259140"/>
                </a:lnTo>
                <a:cubicBezTo>
                  <a:pt x="0" y="116021"/>
                  <a:pt x="116021" y="0"/>
                  <a:pt x="259140" y="0"/>
                </a:cubicBezTo>
                <a:close/>
              </a:path>
            </a:pathLst>
          </a:custGeom>
        </p:spPr>
      </p:pic>
      <p:grpSp>
        <p:nvGrpSpPr>
          <p:cNvPr id="7" name="Group 29">
            <a:extLst>
              <a:ext uri="{FF2B5EF4-FFF2-40B4-BE49-F238E27FC236}">
                <a16:creationId xmlns:a16="http://schemas.microsoft.com/office/drawing/2014/main" id="{A28F9BF4-C692-2CDA-8C86-BED01C2FB2E6}"/>
              </a:ext>
            </a:extLst>
          </p:cNvPr>
          <p:cNvGrpSpPr/>
          <p:nvPr/>
        </p:nvGrpSpPr>
        <p:grpSpPr>
          <a:xfrm>
            <a:off x="-5090610" y="2608866"/>
            <a:ext cx="2494708" cy="2399215"/>
            <a:chOff x="9001650" y="1953957"/>
            <a:chExt cx="2494708" cy="2399215"/>
          </a:xfrm>
        </p:grpSpPr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9B44DF2C-FE1D-469D-8659-42ED43DA9CB8}"/>
                </a:ext>
              </a:extLst>
            </p:cNvPr>
            <p:cNvSpPr txBox="1"/>
            <p:nvPr/>
          </p:nvSpPr>
          <p:spPr>
            <a:xfrm>
              <a:off x="9001650" y="1953957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ctr">
              <a:noAutofit/>
            </a:bodyPr>
            <a:lstStyle/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Popular</a:t>
              </a:r>
            </a:p>
            <a:p>
              <a:r>
                <a:rPr lang="da-DK" sz="28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Artists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extBox 31">
              <a:extLst>
                <a:ext uri="{FF2B5EF4-FFF2-40B4-BE49-F238E27FC236}">
                  <a16:creationId xmlns:a16="http://schemas.microsoft.com/office/drawing/2014/main" id="{508E6801-2FD6-33E0-F0F7-41BDF9610EF8}"/>
                </a:ext>
              </a:extLst>
            </p:cNvPr>
            <p:cNvSpPr txBox="1"/>
            <p:nvPr/>
          </p:nvSpPr>
          <p:spPr>
            <a:xfrm>
              <a:off x="9001650" y="2970106"/>
              <a:ext cx="2494708" cy="911095"/>
            </a:xfrm>
            <a:prstGeom prst="rect">
              <a:avLst/>
            </a:prstGeom>
            <a:noFill/>
          </p:spPr>
          <p:txBody>
            <a:bodyPr wrap="square" lIns="0" rIns="0" rtlCol="0" anchor="t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sed do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eiusmod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tempor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incididunt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</a:t>
              </a:r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labore et dolore magna</a:t>
              </a:r>
            </a:p>
          </p:txBody>
        </p:sp>
        <p:grpSp>
          <p:nvGrpSpPr>
            <p:cNvPr id="10" name="Group 32">
              <a:extLst>
                <a:ext uri="{FF2B5EF4-FFF2-40B4-BE49-F238E27FC236}">
                  <a16:creationId xmlns:a16="http://schemas.microsoft.com/office/drawing/2014/main" id="{7EE4C418-DFF8-B44F-292F-44AD626134D5}"/>
                </a:ext>
              </a:extLst>
            </p:cNvPr>
            <p:cNvGrpSpPr/>
            <p:nvPr/>
          </p:nvGrpSpPr>
          <p:grpSpPr>
            <a:xfrm>
              <a:off x="9001650" y="3986255"/>
              <a:ext cx="2494708" cy="366917"/>
              <a:chOff x="9001650" y="4081936"/>
              <a:chExt cx="2494708" cy="366917"/>
            </a:xfrm>
          </p:grpSpPr>
          <p:sp>
            <p:nvSpPr>
              <p:cNvPr id="11" name="Rectangle: Rounded Corners 33">
                <a:extLst>
                  <a:ext uri="{FF2B5EF4-FFF2-40B4-BE49-F238E27FC236}">
                    <a16:creationId xmlns:a16="http://schemas.microsoft.com/office/drawing/2014/main" id="{CADB7E90-9376-C377-81F0-8BD41A2AF4CF}"/>
                  </a:ext>
                </a:extLst>
              </p:cNvPr>
              <p:cNvSpPr/>
              <p:nvPr/>
            </p:nvSpPr>
            <p:spPr>
              <a:xfrm>
                <a:off x="9001650" y="4081936"/>
                <a:ext cx="2494708" cy="366917"/>
              </a:xfrm>
              <a:prstGeom prst="roundRect">
                <a:avLst>
                  <a:gd name="adj" fmla="val 50000"/>
                </a:avLst>
              </a:prstGeom>
              <a:solidFill>
                <a:srgbClr val="1DB9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36">
                <a:extLst>
                  <a:ext uri="{FF2B5EF4-FFF2-40B4-BE49-F238E27FC236}">
                    <a16:creationId xmlns:a16="http://schemas.microsoft.com/office/drawing/2014/main" id="{41522808-FCDF-73AC-6B4B-864FD9B0ECF6}"/>
                  </a:ext>
                </a:extLst>
              </p:cNvPr>
              <p:cNvSpPr txBox="1"/>
              <p:nvPr/>
            </p:nvSpPr>
            <p:spPr>
              <a:xfrm>
                <a:off x="9001650" y="4081936"/>
                <a:ext cx="2494708" cy="366917"/>
              </a:xfrm>
              <a:prstGeom prst="rect">
                <a:avLst/>
              </a:prstGeom>
            </p:spPr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</p:grpSp>
      </p:grp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70084287-15FA-A6CE-BCD2-A8859E146F02}"/>
              </a:ext>
            </a:extLst>
          </p:cNvPr>
          <p:cNvSpPr/>
          <p:nvPr/>
        </p:nvSpPr>
        <p:spPr>
          <a:xfrm>
            <a:off x="9493073" y="8149386"/>
            <a:ext cx="2697480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378602F-F512-DBD9-7FFA-E24BE8A5BD0A}"/>
              </a:ext>
            </a:extLst>
          </p:cNvPr>
          <p:cNvGrpSpPr/>
          <p:nvPr/>
        </p:nvGrpSpPr>
        <p:grpSpPr>
          <a:xfrm>
            <a:off x="5098949" y="8278544"/>
            <a:ext cx="2697480" cy="1181473"/>
            <a:chOff x="6271260" y="4974174"/>
            <a:chExt cx="2697480" cy="1181473"/>
          </a:xfrm>
        </p:grpSpPr>
        <p:sp>
          <p:nvSpPr>
            <p:cNvPr id="15" name="Rectangle: Rounded Corners 37">
              <a:extLst>
                <a:ext uri="{FF2B5EF4-FFF2-40B4-BE49-F238E27FC236}">
                  <a16:creationId xmlns:a16="http://schemas.microsoft.com/office/drawing/2014/main" id="{A99BF2CC-987E-DEB5-17AB-4F07E6797987}"/>
                </a:ext>
              </a:extLst>
            </p:cNvPr>
            <p:cNvSpPr/>
            <p:nvPr/>
          </p:nvSpPr>
          <p:spPr>
            <a:xfrm>
              <a:off x="6271260" y="4974174"/>
              <a:ext cx="2697480" cy="1181473"/>
            </a:xfrm>
            <a:prstGeom prst="roundRect">
              <a:avLst>
                <a:gd name="adj" fmla="val 7408"/>
              </a:avLst>
            </a:prstGeom>
            <a:solidFill>
              <a:srgbClr val="0A0A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44">
              <a:extLst>
                <a:ext uri="{FF2B5EF4-FFF2-40B4-BE49-F238E27FC236}">
                  <a16:creationId xmlns:a16="http://schemas.microsoft.com/office/drawing/2014/main" id="{3A0E525F-7607-EE15-6676-7CF69E5ACCC0}"/>
                </a:ext>
              </a:extLst>
            </p:cNvPr>
            <p:cNvSpPr/>
            <p:nvPr/>
          </p:nvSpPr>
          <p:spPr>
            <a:xfrm>
              <a:off x="6379211" y="5086095"/>
              <a:ext cx="960120" cy="957630"/>
            </a:xfrm>
            <a:prstGeom prst="roundRect">
              <a:avLst>
                <a:gd name="adj" fmla="val 7408"/>
              </a:avLst>
            </a:prstGeom>
            <a:gradFill>
              <a:gsLst>
                <a:gs pos="100000">
                  <a:srgbClr val="0A0A0B">
                    <a:alpha val="80000"/>
                  </a:srgbClr>
                </a:gs>
                <a:gs pos="25000">
                  <a:srgbClr val="0C0D0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7" name="Rectangle: Rounded Corners 46">
            <a:extLst>
              <a:ext uri="{FF2B5EF4-FFF2-40B4-BE49-F238E27FC236}">
                <a16:creationId xmlns:a16="http://schemas.microsoft.com/office/drawing/2014/main" id="{2D59F588-70DB-0181-B1E8-F6DA2BC9F774}"/>
              </a:ext>
            </a:extLst>
          </p:cNvPr>
          <p:cNvSpPr/>
          <p:nvPr/>
        </p:nvSpPr>
        <p:spPr>
          <a:xfrm>
            <a:off x="9601024" y="8261307"/>
            <a:ext cx="960120" cy="957630"/>
          </a:xfrm>
          <a:prstGeom prst="roundRect">
            <a:avLst>
              <a:gd name="adj" fmla="val 7408"/>
            </a:avLst>
          </a:prstGeom>
          <a:gradFill>
            <a:gsLst>
              <a:gs pos="100000">
                <a:srgbClr val="0A0A0B">
                  <a:alpha val="80000"/>
                </a:srgbClr>
              </a:gs>
              <a:gs pos="25000">
                <a:srgbClr val="0C0D0E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43" descr="A person wearing headphones and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86582A05-4D44-D237-14E7-1F683A479D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06900" y="8345627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pic>
        <p:nvPicPr>
          <p:cNvPr id="19" name="Picture 4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B83F8473-6845-ED70-15DC-8B0CADF049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1024" y="8278544"/>
            <a:ext cx="960120" cy="957630"/>
          </a:xfrm>
          <a:custGeom>
            <a:avLst/>
            <a:gdLst>
              <a:gd name="connsiteX0" fmla="*/ 70941 w 960120"/>
              <a:gd name="connsiteY0" fmla="*/ 0 h 957630"/>
              <a:gd name="connsiteX1" fmla="*/ 889179 w 960120"/>
              <a:gd name="connsiteY1" fmla="*/ 0 h 957630"/>
              <a:gd name="connsiteX2" fmla="*/ 960120 w 960120"/>
              <a:gd name="connsiteY2" fmla="*/ 70941 h 957630"/>
              <a:gd name="connsiteX3" fmla="*/ 960120 w 960120"/>
              <a:gd name="connsiteY3" fmla="*/ 886689 h 957630"/>
              <a:gd name="connsiteX4" fmla="*/ 889179 w 960120"/>
              <a:gd name="connsiteY4" fmla="*/ 957630 h 957630"/>
              <a:gd name="connsiteX5" fmla="*/ 70941 w 960120"/>
              <a:gd name="connsiteY5" fmla="*/ 957630 h 957630"/>
              <a:gd name="connsiteX6" fmla="*/ 0 w 960120"/>
              <a:gd name="connsiteY6" fmla="*/ 886689 h 957630"/>
              <a:gd name="connsiteX7" fmla="*/ 0 w 960120"/>
              <a:gd name="connsiteY7" fmla="*/ 70941 h 957630"/>
              <a:gd name="connsiteX8" fmla="*/ 70941 w 960120"/>
              <a:gd name="connsiteY8" fmla="*/ 0 h 95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0120" h="957630">
                <a:moveTo>
                  <a:pt x="70941" y="0"/>
                </a:moveTo>
                <a:lnTo>
                  <a:pt x="889179" y="0"/>
                </a:lnTo>
                <a:cubicBezTo>
                  <a:pt x="928359" y="0"/>
                  <a:pt x="960120" y="31761"/>
                  <a:pt x="960120" y="70941"/>
                </a:cubicBezTo>
                <a:lnTo>
                  <a:pt x="960120" y="886689"/>
                </a:lnTo>
                <a:cubicBezTo>
                  <a:pt x="960120" y="925869"/>
                  <a:pt x="928359" y="957630"/>
                  <a:pt x="889179" y="957630"/>
                </a:cubicBezTo>
                <a:lnTo>
                  <a:pt x="70941" y="957630"/>
                </a:lnTo>
                <a:cubicBezTo>
                  <a:pt x="31761" y="957630"/>
                  <a:pt x="0" y="925869"/>
                  <a:pt x="0" y="886689"/>
                </a:cubicBezTo>
                <a:lnTo>
                  <a:pt x="0" y="70941"/>
                </a:lnTo>
                <a:cubicBezTo>
                  <a:pt x="0" y="31761"/>
                  <a:pt x="31761" y="0"/>
                  <a:pt x="70941" y="0"/>
                </a:cubicBezTo>
                <a:close/>
              </a:path>
            </a:pathLst>
          </a:custGeom>
        </p:spPr>
      </p:pic>
      <p:sp>
        <p:nvSpPr>
          <p:cNvPr id="20" name="Freeform 48">
            <a:extLst>
              <a:ext uri="{FF2B5EF4-FFF2-40B4-BE49-F238E27FC236}">
                <a16:creationId xmlns:a16="http://schemas.microsoft.com/office/drawing/2014/main" id="{2D44511D-3457-472C-7DFB-0A8AF51DFF5E}"/>
              </a:ext>
            </a:extLst>
          </p:cNvPr>
          <p:cNvSpPr>
            <a:spLocks noEditPoints="1"/>
          </p:cNvSpPr>
          <p:nvPr/>
        </p:nvSpPr>
        <p:spPr bwMode="auto">
          <a:xfrm>
            <a:off x="5696455" y="8518724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Freeform 48">
            <a:extLst>
              <a:ext uri="{FF2B5EF4-FFF2-40B4-BE49-F238E27FC236}">
                <a16:creationId xmlns:a16="http://schemas.microsoft.com/office/drawing/2014/main" id="{52827F52-DA38-3F8A-1193-3299539D9A5A}"/>
              </a:ext>
            </a:extLst>
          </p:cNvPr>
          <p:cNvSpPr>
            <a:spLocks noEditPoints="1"/>
          </p:cNvSpPr>
          <p:nvPr/>
        </p:nvSpPr>
        <p:spPr bwMode="auto">
          <a:xfrm>
            <a:off x="10402150" y="8312107"/>
            <a:ext cx="114544" cy="114544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7 w 96"/>
              <a:gd name="T11" fmla="*/ 42 h 96"/>
              <a:gd name="T12" fmla="*/ 62 w 96"/>
              <a:gd name="T13" fmla="*/ 55 h 96"/>
              <a:gd name="T14" fmla="*/ 68 w 96"/>
              <a:gd name="T15" fmla="*/ 75 h 96"/>
              <a:gd name="T16" fmla="*/ 67 w 96"/>
              <a:gd name="T17" fmla="*/ 78 h 96"/>
              <a:gd name="T18" fmla="*/ 66 w 96"/>
              <a:gd name="T19" fmla="*/ 78 h 96"/>
              <a:gd name="T20" fmla="*/ 65 w 96"/>
              <a:gd name="T21" fmla="*/ 78 h 96"/>
              <a:gd name="T22" fmla="*/ 48 w 96"/>
              <a:gd name="T23" fmla="*/ 65 h 96"/>
              <a:gd name="T24" fmla="*/ 31 w 96"/>
              <a:gd name="T25" fmla="*/ 78 h 96"/>
              <a:gd name="T26" fmla="*/ 29 w 96"/>
              <a:gd name="T27" fmla="*/ 78 h 96"/>
              <a:gd name="T28" fmla="*/ 28 w 96"/>
              <a:gd name="T29" fmla="*/ 75 h 96"/>
              <a:gd name="T30" fmla="*/ 34 w 96"/>
              <a:gd name="T31" fmla="*/ 55 h 96"/>
              <a:gd name="T32" fmla="*/ 19 w 96"/>
              <a:gd name="T33" fmla="*/ 42 h 96"/>
              <a:gd name="T34" fmla="*/ 18 w 96"/>
              <a:gd name="T35" fmla="*/ 39 h 96"/>
              <a:gd name="T36" fmla="*/ 20 w 96"/>
              <a:gd name="T37" fmla="*/ 38 h 96"/>
              <a:gd name="T38" fmla="*/ 39 w 96"/>
              <a:gd name="T39" fmla="*/ 38 h 96"/>
              <a:gd name="T40" fmla="*/ 46 w 96"/>
              <a:gd name="T41" fmla="*/ 19 h 96"/>
              <a:gd name="T42" fmla="*/ 48 w 96"/>
              <a:gd name="T43" fmla="*/ 18 h 96"/>
              <a:gd name="T44" fmla="*/ 50 w 96"/>
              <a:gd name="T45" fmla="*/ 19 h 96"/>
              <a:gd name="T46" fmla="*/ 57 w 96"/>
              <a:gd name="T47" fmla="*/ 38 h 96"/>
              <a:gd name="T48" fmla="*/ 76 w 96"/>
              <a:gd name="T49" fmla="*/ 38 h 96"/>
              <a:gd name="T50" fmla="*/ 78 w 96"/>
              <a:gd name="T51" fmla="*/ 39 h 96"/>
              <a:gd name="T52" fmla="*/ 77 w 96"/>
              <a:gd name="T53" fmla="*/ 4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7" y="42"/>
                </a:moveTo>
                <a:cubicBezTo>
                  <a:pt x="62" y="55"/>
                  <a:pt x="62" y="55"/>
                  <a:pt x="62" y="55"/>
                </a:cubicBezTo>
                <a:cubicBezTo>
                  <a:pt x="68" y="75"/>
                  <a:pt x="68" y="75"/>
                  <a:pt x="68" y="75"/>
                </a:cubicBezTo>
                <a:cubicBezTo>
                  <a:pt x="68" y="76"/>
                  <a:pt x="68" y="77"/>
                  <a:pt x="67" y="78"/>
                </a:cubicBezTo>
                <a:cubicBezTo>
                  <a:pt x="67" y="78"/>
                  <a:pt x="66" y="78"/>
                  <a:pt x="66" y="78"/>
                </a:cubicBezTo>
                <a:cubicBezTo>
                  <a:pt x="66" y="78"/>
                  <a:pt x="65" y="78"/>
                  <a:pt x="65" y="78"/>
                </a:cubicBezTo>
                <a:cubicBezTo>
                  <a:pt x="48" y="65"/>
                  <a:pt x="48" y="65"/>
                  <a:pt x="48" y="65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78"/>
                  <a:pt x="30" y="78"/>
                  <a:pt x="29" y="78"/>
                </a:cubicBezTo>
                <a:cubicBezTo>
                  <a:pt x="28" y="77"/>
                  <a:pt x="28" y="76"/>
                  <a:pt x="28" y="75"/>
                </a:cubicBezTo>
                <a:cubicBezTo>
                  <a:pt x="34" y="55"/>
                  <a:pt x="34" y="55"/>
                  <a:pt x="34" y="55"/>
                </a:cubicBezTo>
                <a:cubicBezTo>
                  <a:pt x="19" y="42"/>
                  <a:pt x="19" y="42"/>
                  <a:pt x="19" y="42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9"/>
                  <a:pt x="19" y="38"/>
                  <a:pt x="2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8"/>
                  <a:pt x="47" y="18"/>
                  <a:pt x="48" y="18"/>
                </a:cubicBezTo>
                <a:cubicBezTo>
                  <a:pt x="49" y="18"/>
                  <a:pt x="50" y="18"/>
                  <a:pt x="50" y="19"/>
                </a:cubicBezTo>
                <a:cubicBezTo>
                  <a:pt x="57" y="38"/>
                  <a:pt x="57" y="38"/>
                  <a:pt x="57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7" y="38"/>
                  <a:pt x="78" y="39"/>
                  <a:pt x="78" y="39"/>
                </a:cubicBezTo>
                <a:cubicBezTo>
                  <a:pt x="78" y="40"/>
                  <a:pt x="78" y="41"/>
                  <a:pt x="77" y="42"/>
                </a:cubicBezTo>
                <a:close/>
              </a:path>
            </a:pathLst>
          </a:custGeom>
          <a:solidFill>
            <a:srgbClr val="1DB9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1072">
            <a:extLst>
              <a:ext uri="{FF2B5EF4-FFF2-40B4-BE49-F238E27FC236}">
                <a16:creationId xmlns:a16="http://schemas.microsoft.com/office/drawing/2014/main" id="{D86E0126-9725-E20D-F872-648EBEBB9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9014" r="21145" b="20529"/>
          <a:stretch>
            <a:fillRect/>
          </a:stretch>
        </p:blipFill>
        <p:spPr>
          <a:xfrm>
            <a:off x="6515625" y="1322985"/>
            <a:ext cx="2176312" cy="1285854"/>
          </a:xfrm>
          <a:custGeom>
            <a:avLst/>
            <a:gdLst>
              <a:gd name="connsiteX0" fmla="*/ 214313 w 2176312"/>
              <a:gd name="connsiteY0" fmla="*/ 0 h 1285854"/>
              <a:gd name="connsiteX1" fmla="*/ 1961999 w 2176312"/>
              <a:gd name="connsiteY1" fmla="*/ 0 h 1285854"/>
              <a:gd name="connsiteX2" fmla="*/ 2176312 w 2176312"/>
              <a:gd name="connsiteY2" fmla="*/ 214313 h 1285854"/>
              <a:gd name="connsiteX3" fmla="*/ 2176312 w 2176312"/>
              <a:gd name="connsiteY3" fmla="*/ 1071541 h 1285854"/>
              <a:gd name="connsiteX4" fmla="*/ 1961999 w 2176312"/>
              <a:gd name="connsiteY4" fmla="*/ 1285854 h 1285854"/>
              <a:gd name="connsiteX5" fmla="*/ 214313 w 2176312"/>
              <a:gd name="connsiteY5" fmla="*/ 1285854 h 1285854"/>
              <a:gd name="connsiteX6" fmla="*/ 0 w 2176312"/>
              <a:gd name="connsiteY6" fmla="*/ 1071541 h 1285854"/>
              <a:gd name="connsiteX7" fmla="*/ 0 w 2176312"/>
              <a:gd name="connsiteY7" fmla="*/ 214313 h 1285854"/>
              <a:gd name="connsiteX8" fmla="*/ 214313 w 2176312"/>
              <a:gd name="connsiteY8" fmla="*/ 0 h 12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6312" h="1285854">
                <a:moveTo>
                  <a:pt x="214313" y="0"/>
                </a:moveTo>
                <a:lnTo>
                  <a:pt x="1961999" y="0"/>
                </a:lnTo>
                <a:cubicBezTo>
                  <a:pt x="2080361" y="0"/>
                  <a:pt x="2176312" y="95951"/>
                  <a:pt x="2176312" y="214313"/>
                </a:cubicBezTo>
                <a:lnTo>
                  <a:pt x="2176312" y="1071541"/>
                </a:lnTo>
                <a:cubicBezTo>
                  <a:pt x="2176312" y="1189903"/>
                  <a:pt x="2080361" y="1285854"/>
                  <a:pt x="1961999" y="1285854"/>
                </a:cubicBezTo>
                <a:lnTo>
                  <a:pt x="214313" y="1285854"/>
                </a:lnTo>
                <a:cubicBezTo>
                  <a:pt x="95951" y="1285854"/>
                  <a:pt x="0" y="1189903"/>
                  <a:pt x="0" y="1071541"/>
                </a:cubicBezTo>
                <a:lnTo>
                  <a:pt x="0" y="214313"/>
                </a:lnTo>
                <a:cubicBezTo>
                  <a:pt x="0" y="95951"/>
                  <a:pt x="95951" y="0"/>
                  <a:pt x="214313" y="0"/>
                </a:cubicBezTo>
                <a:close/>
              </a:path>
            </a:pathLst>
          </a:custGeom>
        </p:spPr>
      </p:pic>
      <p:pic>
        <p:nvPicPr>
          <p:cNvPr id="4" name="Picture 1068" descr="A person in a garment holding a guitar&#10;&#10;Description automatically generated with low confidence">
            <a:extLst>
              <a:ext uri="{FF2B5EF4-FFF2-40B4-BE49-F238E27FC236}">
                <a16:creationId xmlns:a16="http://schemas.microsoft.com/office/drawing/2014/main" id="{1A726971-E995-F37C-35A6-906496578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" t="35318" r="4733" b="13386"/>
          <a:stretch>
            <a:fillRect/>
          </a:stretch>
        </p:blipFill>
        <p:spPr>
          <a:xfrm>
            <a:off x="9365604" y="1598562"/>
            <a:ext cx="1838977" cy="1041956"/>
          </a:xfrm>
          <a:custGeom>
            <a:avLst/>
            <a:gdLst>
              <a:gd name="connsiteX0" fmla="*/ 173663 w 1838977"/>
              <a:gd name="connsiteY0" fmla="*/ 0 h 1041956"/>
              <a:gd name="connsiteX1" fmla="*/ 1665314 w 1838977"/>
              <a:gd name="connsiteY1" fmla="*/ 0 h 1041956"/>
              <a:gd name="connsiteX2" fmla="*/ 1838977 w 1838977"/>
              <a:gd name="connsiteY2" fmla="*/ 173663 h 1041956"/>
              <a:gd name="connsiteX3" fmla="*/ 1838977 w 1838977"/>
              <a:gd name="connsiteY3" fmla="*/ 868293 h 1041956"/>
              <a:gd name="connsiteX4" fmla="*/ 1665314 w 1838977"/>
              <a:gd name="connsiteY4" fmla="*/ 1041956 h 1041956"/>
              <a:gd name="connsiteX5" fmla="*/ 173663 w 1838977"/>
              <a:gd name="connsiteY5" fmla="*/ 1041956 h 1041956"/>
              <a:gd name="connsiteX6" fmla="*/ 0 w 1838977"/>
              <a:gd name="connsiteY6" fmla="*/ 868293 h 1041956"/>
              <a:gd name="connsiteX7" fmla="*/ 0 w 1838977"/>
              <a:gd name="connsiteY7" fmla="*/ 173663 h 1041956"/>
              <a:gd name="connsiteX8" fmla="*/ 173663 w 1838977"/>
              <a:gd name="connsiteY8" fmla="*/ 0 h 104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38977" h="1041956">
                <a:moveTo>
                  <a:pt x="173663" y="0"/>
                </a:moveTo>
                <a:lnTo>
                  <a:pt x="1665314" y="0"/>
                </a:lnTo>
                <a:cubicBezTo>
                  <a:pt x="1761225" y="0"/>
                  <a:pt x="1838977" y="77752"/>
                  <a:pt x="1838977" y="173663"/>
                </a:cubicBezTo>
                <a:lnTo>
                  <a:pt x="1838977" y="868293"/>
                </a:lnTo>
                <a:cubicBezTo>
                  <a:pt x="1838977" y="964204"/>
                  <a:pt x="1761225" y="1041956"/>
                  <a:pt x="1665314" y="1041956"/>
                </a:cubicBezTo>
                <a:lnTo>
                  <a:pt x="173663" y="1041956"/>
                </a:lnTo>
                <a:cubicBezTo>
                  <a:pt x="77752" y="1041956"/>
                  <a:pt x="0" y="964204"/>
                  <a:pt x="0" y="868293"/>
                </a:cubicBezTo>
                <a:lnTo>
                  <a:pt x="0" y="173663"/>
                </a:lnTo>
                <a:cubicBezTo>
                  <a:pt x="0" y="77752"/>
                  <a:pt x="77752" y="0"/>
                  <a:pt x="173663" y="0"/>
                </a:cubicBezTo>
                <a:close/>
              </a:path>
            </a:pathLst>
          </a:custGeom>
        </p:spPr>
      </p:pic>
      <p:pic>
        <p:nvPicPr>
          <p:cNvPr id="5" name="Picture 1065" descr="A group of people sitting on a beach at sunset&#10;&#10;Description automatically generated with low confidence">
            <a:extLst>
              <a:ext uri="{FF2B5EF4-FFF2-40B4-BE49-F238E27FC236}">
                <a16:creationId xmlns:a16="http://schemas.microsoft.com/office/drawing/2014/main" id="{8457DADC-ADBE-580D-3B8C-543379EC7A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t="9467" r="2474" b="17191"/>
          <a:stretch>
            <a:fillRect/>
          </a:stretch>
        </p:blipFill>
        <p:spPr>
          <a:xfrm>
            <a:off x="4001834" y="1598562"/>
            <a:ext cx="1838977" cy="1041956"/>
          </a:xfrm>
          <a:custGeom>
            <a:avLst/>
            <a:gdLst>
              <a:gd name="connsiteX0" fmla="*/ 240352 w 2545170"/>
              <a:gd name="connsiteY0" fmla="*/ 0 h 1442082"/>
              <a:gd name="connsiteX1" fmla="*/ 2304818 w 2545170"/>
              <a:gd name="connsiteY1" fmla="*/ 0 h 1442082"/>
              <a:gd name="connsiteX2" fmla="*/ 2545170 w 2545170"/>
              <a:gd name="connsiteY2" fmla="*/ 240352 h 1442082"/>
              <a:gd name="connsiteX3" fmla="*/ 2545170 w 2545170"/>
              <a:gd name="connsiteY3" fmla="*/ 1201730 h 1442082"/>
              <a:gd name="connsiteX4" fmla="*/ 2304818 w 2545170"/>
              <a:gd name="connsiteY4" fmla="*/ 1442082 h 1442082"/>
              <a:gd name="connsiteX5" fmla="*/ 240352 w 2545170"/>
              <a:gd name="connsiteY5" fmla="*/ 1442082 h 1442082"/>
              <a:gd name="connsiteX6" fmla="*/ 0 w 2545170"/>
              <a:gd name="connsiteY6" fmla="*/ 1201730 h 1442082"/>
              <a:gd name="connsiteX7" fmla="*/ 0 w 2545170"/>
              <a:gd name="connsiteY7" fmla="*/ 240352 h 1442082"/>
              <a:gd name="connsiteX8" fmla="*/ 240352 w 2545170"/>
              <a:gd name="connsiteY8" fmla="*/ 0 h 144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5170" h="1442082">
                <a:moveTo>
                  <a:pt x="240352" y="0"/>
                </a:moveTo>
                <a:lnTo>
                  <a:pt x="2304818" y="0"/>
                </a:lnTo>
                <a:cubicBezTo>
                  <a:pt x="2437561" y="0"/>
                  <a:pt x="2545170" y="107609"/>
                  <a:pt x="2545170" y="240352"/>
                </a:cubicBezTo>
                <a:lnTo>
                  <a:pt x="2545170" y="1201730"/>
                </a:lnTo>
                <a:cubicBezTo>
                  <a:pt x="2545170" y="1334473"/>
                  <a:pt x="2437561" y="1442082"/>
                  <a:pt x="2304818" y="1442082"/>
                </a:cubicBezTo>
                <a:lnTo>
                  <a:pt x="240352" y="1442082"/>
                </a:lnTo>
                <a:cubicBezTo>
                  <a:pt x="107609" y="1442082"/>
                  <a:pt x="0" y="1334473"/>
                  <a:pt x="0" y="1201730"/>
                </a:cubicBezTo>
                <a:lnTo>
                  <a:pt x="0" y="240352"/>
                </a:lnTo>
                <a:cubicBezTo>
                  <a:pt x="0" y="107609"/>
                  <a:pt x="107609" y="0"/>
                  <a:pt x="240352" y="0"/>
                </a:cubicBezTo>
                <a:close/>
              </a:path>
            </a:pathLst>
          </a:custGeom>
        </p:spPr>
      </p:pic>
      <p:sp>
        <p:nvSpPr>
          <p:cNvPr id="22" name="TextBox 1075">
            <a:extLst>
              <a:ext uri="{FF2B5EF4-FFF2-40B4-BE49-F238E27FC236}">
                <a16:creationId xmlns:a16="http://schemas.microsoft.com/office/drawing/2014/main" id="{8791E8E5-84D8-0600-CC59-AC69794A30AF}"/>
              </a:ext>
            </a:extLst>
          </p:cNvPr>
          <p:cNvSpPr txBox="1"/>
          <p:nvPr/>
        </p:nvSpPr>
        <p:spPr>
          <a:xfrm>
            <a:off x="6515625" y="2685311"/>
            <a:ext cx="2176312" cy="9576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3" name="TextBox 1076">
            <a:extLst>
              <a:ext uri="{FF2B5EF4-FFF2-40B4-BE49-F238E27FC236}">
                <a16:creationId xmlns:a16="http://schemas.microsoft.com/office/drawing/2014/main" id="{12CDEFFE-9FE4-6D42-699B-110DA1BCD0C5}"/>
              </a:ext>
            </a:extLst>
          </p:cNvPr>
          <p:cNvSpPr txBox="1"/>
          <p:nvPr/>
        </p:nvSpPr>
        <p:spPr>
          <a:xfrm>
            <a:off x="941770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#12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4" name="TextBox 1077">
            <a:extLst>
              <a:ext uri="{FF2B5EF4-FFF2-40B4-BE49-F238E27FC236}">
                <a16:creationId xmlns:a16="http://schemas.microsoft.com/office/drawing/2014/main" id="{5097A84E-1AD0-EEA6-08FF-E2EBA3DDFB2A}"/>
              </a:ext>
            </a:extLst>
          </p:cNvPr>
          <p:cNvSpPr txBox="1"/>
          <p:nvPr/>
        </p:nvSpPr>
        <p:spPr>
          <a:xfrm>
            <a:off x="4053939" y="2666835"/>
            <a:ext cx="1734767" cy="7633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#5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</p:txBody>
      </p:sp>
      <p:sp>
        <p:nvSpPr>
          <p:cNvPr id="25" name="TextBox 1081">
            <a:extLst>
              <a:ext uri="{FF2B5EF4-FFF2-40B4-BE49-F238E27FC236}">
                <a16:creationId xmlns:a16="http://schemas.microsoft.com/office/drawing/2014/main" id="{8D3B94AE-2367-5196-ED3E-14325CFBCDF3}"/>
              </a:ext>
            </a:extLst>
          </p:cNvPr>
          <p:cNvSpPr txBox="1"/>
          <p:nvPr/>
        </p:nvSpPr>
        <p:spPr>
          <a:xfrm>
            <a:off x="4357682" y="4273293"/>
            <a:ext cx="7206457" cy="3118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" name="Group 1097">
            <a:extLst>
              <a:ext uri="{FF2B5EF4-FFF2-40B4-BE49-F238E27FC236}">
                <a16:creationId xmlns:a16="http://schemas.microsoft.com/office/drawing/2014/main" id="{B29D075F-93B1-4A81-B70A-C1E4DD390436}"/>
              </a:ext>
            </a:extLst>
          </p:cNvPr>
          <p:cNvGrpSpPr>
            <a:grpSpLocks noChangeAspect="1"/>
          </p:cNvGrpSpPr>
          <p:nvPr/>
        </p:nvGrpSpPr>
        <p:grpSpPr>
          <a:xfrm>
            <a:off x="3587818" y="4279844"/>
            <a:ext cx="319781" cy="298762"/>
            <a:chOff x="4768851" y="762001"/>
            <a:chExt cx="338138" cy="315912"/>
          </a:xfrm>
        </p:grpSpPr>
        <p:sp>
          <p:nvSpPr>
            <p:cNvPr id="27" name="Line 325">
              <a:extLst>
                <a:ext uri="{FF2B5EF4-FFF2-40B4-BE49-F238E27FC236}">
                  <a16:creationId xmlns:a16="http://schemas.microsoft.com/office/drawing/2014/main" id="{1DD94BE1-D2CC-027D-4531-59ABAA8C3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Line 326">
              <a:extLst>
                <a:ext uri="{FF2B5EF4-FFF2-40B4-BE49-F238E27FC236}">
                  <a16:creationId xmlns:a16="http://schemas.microsoft.com/office/drawing/2014/main" id="{C2F514CE-221A-AFFA-58C4-3669D6A624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327">
              <a:extLst>
                <a:ext uri="{FF2B5EF4-FFF2-40B4-BE49-F238E27FC236}">
                  <a16:creationId xmlns:a16="http://schemas.microsoft.com/office/drawing/2014/main" id="{F86ED3AE-9D9D-CDBE-913D-9EFE0485C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328">
              <a:extLst>
                <a:ext uri="{FF2B5EF4-FFF2-40B4-BE49-F238E27FC236}">
                  <a16:creationId xmlns:a16="http://schemas.microsoft.com/office/drawing/2014/main" id="{BD482726-5C63-3B2F-83AB-DAA191430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329">
              <a:extLst>
                <a:ext uri="{FF2B5EF4-FFF2-40B4-BE49-F238E27FC236}">
                  <a16:creationId xmlns:a16="http://schemas.microsoft.com/office/drawing/2014/main" id="{F7249075-7983-939C-48B3-369FF295F5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330">
              <a:extLst>
                <a:ext uri="{FF2B5EF4-FFF2-40B4-BE49-F238E27FC236}">
                  <a16:creationId xmlns:a16="http://schemas.microsoft.com/office/drawing/2014/main" id="{A32972F9-2AF1-93CC-CD3A-23F306FD42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331">
              <a:extLst>
                <a:ext uri="{FF2B5EF4-FFF2-40B4-BE49-F238E27FC236}">
                  <a16:creationId xmlns:a16="http://schemas.microsoft.com/office/drawing/2014/main" id="{53253DFE-3663-E6B2-5ADE-EBBA34B4D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332">
              <a:extLst>
                <a:ext uri="{FF2B5EF4-FFF2-40B4-BE49-F238E27FC236}">
                  <a16:creationId xmlns:a16="http://schemas.microsoft.com/office/drawing/2014/main" id="{433B090B-F63E-9EE1-312E-28305A351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333">
              <a:extLst>
                <a:ext uri="{FF2B5EF4-FFF2-40B4-BE49-F238E27FC236}">
                  <a16:creationId xmlns:a16="http://schemas.microsoft.com/office/drawing/2014/main" id="{F5B23736-9491-0083-1CAB-F872CC2C8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334">
              <a:extLst>
                <a:ext uri="{FF2B5EF4-FFF2-40B4-BE49-F238E27FC236}">
                  <a16:creationId xmlns:a16="http://schemas.microsoft.com/office/drawing/2014/main" id="{A708F128-F143-4231-9D8A-CEA4D1B85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35">
              <a:extLst>
                <a:ext uri="{FF2B5EF4-FFF2-40B4-BE49-F238E27FC236}">
                  <a16:creationId xmlns:a16="http://schemas.microsoft.com/office/drawing/2014/main" id="{D51B5385-F099-F720-DF6E-BCCE2D13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36">
              <a:extLst>
                <a:ext uri="{FF2B5EF4-FFF2-40B4-BE49-F238E27FC236}">
                  <a16:creationId xmlns:a16="http://schemas.microsoft.com/office/drawing/2014/main" id="{4B5AA650-36AD-32EB-0966-A58610265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37">
              <a:extLst>
                <a:ext uri="{FF2B5EF4-FFF2-40B4-BE49-F238E27FC236}">
                  <a16:creationId xmlns:a16="http://schemas.microsoft.com/office/drawing/2014/main" id="{99C1319C-BC9E-7187-250D-EF27A157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0" name="TextBox 1112">
            <a:extLst>
              <a:ext uri="{FF2B5EF4-FFF2-40B4-BE49-F238E27FC236}">
                <a16:creationId xmlns:a16="http://schemas.microsoft.com/office/drawing/2014/main" id="{F9D7B41B-684A-2116-80C7-09235FE5201F}"/>
              </a:ext>
            </a:extLst>
          </p:cNvPr>
          <p:cNvSpPr txBox="1"/>
          <p:nvPr/>
        </p:nvSpPr>
        <p:spPr>
          <a:xfrm>
            <a:off x="4357682" y="4914624"/>
            <a:ext cx="7225910" cy="116955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+mj-lt"/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  <a:endParaRPr lang="en-ID" sz="1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Group 1113">
            <a:extLst>
              <a:ext uri="{FF2B5EF4-FFF2-40B4-BE49-F238E27FC236}">
                <a16:creationId xmlns:a16="http://schemas.microsoft.com/office/drawing/2014/main" id="{51D3B22A-D871-FE4D-5862-4B4D022566D8}"/>
              </a:ext>
            </a:extLst>
          </p:cNvPr>
          <p:cNvGrpSpPr/>
          <p:nvPr/>
        </p:nvGrpSpPr>
        <p:grpSpPr>
          <a:xfrm>
            <a:off x="3604833" y="5326362"/>
            <a:ext cx="285750" cy="346075"/>
            <a:chOff x="4872038" y="2895601"/>
            <a:chExt cx="285750" cy="346075"/>
          </a:xfrm>
        </p:grpSpPr>
        <p:sp>
          <p:nvSpPr>
            <p:cNvPr id="42" name="Freeform 295">
              <a:extLst>
                <a:ext uri="{FF2B5EF4-FFF2-40B4-BE49-F238E27FC236}">
                  <a16:creationId xmlns:a16="http://schemas.microsoft.com/office/drawing/2014/main" id="{1D927F87-BC3F-ED47-5287-BB4FFC28E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3" name="Freeform 296">
              <a:extLst>
                <a:ext uri="{FF2B5EF4-FFF2-40B4-BE49-F238E27FC236}">
                  <a16:creationId xmlns:a16="http://schemas.microsoft.com/office/drawing/2014/main" id="{064C4C5F-6D5B-2099-503C-09201D00E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7">
              <a:extLst>
                <a:ext uri="{FF2B5EF4-FFF2-40B4-BE49-F238E27FC236}">
                  <a16:creationId xmlns:a16="http://schemas.microsoft.com/office/drawing/2014/main" id="{7A2157C3-C064-419F-C3BB-6528C6119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98">
              <a:extLst>
                <a:ext uri="{FF2B5EF4-FFF2-40B4-BE49-F238E27FC236}">
                  <a16:creationId xmlns:a16="http://schemas.microsoft.com/office/drawing/2014/main" id="{A16329E2-AC94-DBEE-C81C-7F282A1F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299">
              <a:extLst>
                <a:ext uri="{FF2B5EF4-FFF2-40B4-BE49-F238E27FC236}">
                  <a16:creationId xmlns:a16="http://schemas.microsoft.com/office/drawing/2014/main" id="{97666292-EB26-02A5-67F6-069E5E6D2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2" name="Rectangle: Rounded Corners 1080">
            <a:extLst>
              <a:ext uri="{FF2B5EF4-FFF2-40B4-BE49-F238E27FC236}">
                <a16:creationId xmlns:a16="http://schemas.microsoft.com/office/drawing/2014/main" id="{C0742F29-AA71-8BB3-51B5-8358B4E27962}"/>
              </a:ext>
            </a:extLst>
          </p:cNvPr>
          <p:cNvSpPr/>
          <p:nvPr/>
        </p:nvSpPr>
        <p:spPr>
          <a:xfrm>
            <a:off x="-3000055" y="5008081"/>
            <a:ext cx="7792256" cy="1408873"/>
          </a:xfrm>
          <a:prstGeom prst="roundRect">
            <a:avLst>
              <a:gd name="adj" fmla="val 11469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Rectangle: Rounded Corners 47">
            <a:extLst>
              <a:ext uri="{FF2B5EF4-FFF2-40B4-BE49-F238E27FC236}">
                <a16:creationId xmlns:a16="http://schemas.microsoft.com/office/drawing/2014/main" id="{2ADCFEF5-496B-86B7-F25A-0AAD9FC193DA}"/>
              </a:ext>
            </a:extLst>
          </p:cNvPr>
          <p:cNvSpPr/>
          <p:nvPr/>
        </p:nvSpPr>
        <p:spPr>
          <a:xfrm>
            <a:off x="-716028" y="1794171"/>
            <a:ext cx="2467510" cy="2570083"/>
          </a:xfrm>
          <a:prstGeom prst="roundRect">
            <a:avLst>
              <a:gd name="adj" fmla="val 1167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3" name="Group 1152">
            <a:extLst>
              <a:ext uri="{FF2B5EF4-FFF2-40B4-BE49-F238E27FC236}">
                <a16:creationId xmlns:a16="http://schemas.microsoft.com/office/drawing/2014/main" id="{4ABF350A-2E4B-7A94-D721-D68F349B3C35}"/>
              </a:ext>
            </a:extLst>
          </p:cNvPr>
          <p:cNvGrpSpPr>
            <a:grpSpLocks noChangeAspect="1"/>
          </p:cNvGrpSpPr>
          <p:nvPr/>
        </p:nvGrpSpPr>
        <p:grpSpPr>
          <a:xfrm>
            <a:off x="454085" y="2236692"/>
            <a:ext cx="210692" cy="304176"/>
            <a:chOff x="3379789" y="1452563"/>
            <a:chExt cx="239713" cy="346075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248B8CFA-EF91-E825-2FD0-31F247806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07B8227A-F44E-B2DF-CC4E-D4EDFF28C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Line 7">
              <a:extLst>
                <a:ext uri="{FF2B5EF4-FFF2-40B4-BE49-F238E27FC236}">
                  <a16:creationId xmlns:a16="http://schemas.microsoft.com/office/drawing/2014/main" id="{DEBC5C08-E65F-F471-77D9-97A2DE00E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Line 8">
              <a:extLst>
                <a:ext uri="{FF2B5EF4-FFF2-40B4-BE49-F238E27FC236}">
                  <a16:creationId xmlns:a16="http://schemas.microsoft.com/office/drawing/2014/main" id="{02722C0F-3549-6423-708D-5E23F235F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Line 9">
              <a:extLst>
                <a:ext uri="{FF2B5EF4-FFF2-40B4-BE49-F238E27FC236}">
                  <a16:creationId xmlns:a16="http://schemas.microsoft.com/office/drawing/2014/main" id="{D2F05CD3-F936-1BAC-D6C9-7C8E9ED48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Line 10">
              <a:extLst>
                <a:ext uri="{FF2B5EF4-FFF2-40B4-BE49-F238E27FC236}">
                  <a16:creationId xmlns:a16="http://schemas.microsoft.com/office/drawing/2014/main" id="{53BA9503-6B8E-9437-7D28-A26C5E66E3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Line 11">
              <a:extLst>
                <a:ext uri="{FF2B5EF4-FFF2-40B4-BE49-F238E27FC236}">
                  <a16:creationId xmlns:a16="http://schemas.microsoft.com/office/drawing/2014/main" id="{06825C24-550C-2ED2-DC69-A14811E1F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Line 12">
              <a:extLst>
                <a:ext uri="{FF2B5EF4-FFF2-40B4-BE49-F238E27FC236}">
                  <a16:creationId xmlns:a16="http://schemas.microsoft.com/office/drawing/2014/main" id="{05BC6E88-3219-2E90-6E5A-B2816539F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Line 13">
              <a:extLst>
                <a:ext uri="{FF2B5EF4-FFF2-40B4-BE49-F238E27FC236}">
                  <a16:creationId xmlns:a16="http://schemas.microsoft.com/office/drawing/2014/main" id="{280FFE07-1930-2250-07A3-FB3EFF788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Line 14">
              <a:extLst>
                <a:ext uri="{FF2B5EF4-FFF2-40B4-BE49-F238E27FC236}">
                  <a16:creationId xmlns:a16="http://schemas.microsoft.com/office/drawing/2014/main" id="{7583A6C3-7BCE-5FEF-7E9F-4803CF86E0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Line 15">
              <a:extLst>
                <a:ext uri="{FF2B5EF4-FFF2-40B4-BE49-F238E27FC236}">
                  <a16:creationId xmlns:a16="http://schemas.microsoft.com/office/drawing/2014/main" id="{A0ABBB28-C20D-1F2D-083B-B9DD04D80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Line 16">
              <a:extLst>
                <a:ext uri="{FF2B5EF4-FFF2-40B4-BE49-F238E27FC236}">
                  <a16:creationId xmlns:a16="http://schemas.microsoft.com/office/drawing/2014/main" id="{6E5C5B10-228A-55E5-89D9-9B6BB67E7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Line 17">
              <a:extLst>
                <a:ext uri="{FF2B5EF4-FFF2-40B4-BE49-F238E27FC236}">
                  <a16:creationId xmlns:a16="http://schemas.microsoft.com/office/drawing/2014/main" id="{08ACC4B6-F3E9-EA0C-6287-DA5463ECA8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7" name="Group 1166">
            <a:extLst>
              <a:ext uri="{FF2B5EF4-FFF2-40B4-BE49-F238E27FC236}">
                <a16:creationId xmlns:a16="http://schemas.microsoft.com/office/drawing/2014/main" id="{9826EC6E-B033-B838-9EFF-192893F99C8E}"/>
              </a:ext>
            </a:extLst>
          </p:cNvPr>
          <p:cNvGrpSpPr/>
          <p:nvPr/>
        </p:nvGrpSpPr>
        <p:grpSpPr>
          <a:xfrm>
            <a:off x="386394" y="3643547"/>
            <a:ext cx="346075" cy="323273"/>
            <a:chOff x="7007226" y="3251201"/>
            <a:chExt cx="346075" cy="355600"/>
          </a:xfrm>
        </p:grpSpPr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8CC4CDC-5890-16CE-5CCB-71A4AD96F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7226" y="3405188"/>
              <a:ext cx="30163" cy="61913"/>
            </a:xfrm>
            <a:custGeom>
              <a:avLst/>
              <a:gdLst>
                <a:gd name="T0" fmla="*/ 8 w 8"/>
                <a:gd name="T1" fmla="*/ 16 h 16"/>
                <a:gd name="T2" fmla="*/ 0 w 8"/>
                <a:gd name="T3" fmla="*/ 8 h 16"/>
                <a:gd name="T4" fmla="*/ 8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ECA3696-9926-B132-E91E-10A9E81B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363" y="3514726"/>
              <a:ext cx="82550" cy="69850"/>
            </a:xfrm>
            <a:custGeom>
              <a:avLst/>
              <a:gdLst>
                <a:gd name="T0" fmla="*/ 0 w 22"/>
                <a:gd name="T1" fmla="*/ 18 h 18"/>
                <a:gd name="T2" fmla="*/ 8 w 22"/>
                <a:gd name="T3" fmla="*/ 18 h 18"/>
                <a:gd name="T4" fmla="*/ 22 w 22"/>
                <a:gd name="T5" fmla="*/ 4 h 18"/>
                <a:gd name="T6" fmla="*/ 22 w 2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8">
                  <a:moveTo>
                    <a:pt x="0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6" y="18"/>
                    <a:pt x="22" y="12"/>
                    <a:pt x="22" y="4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Oval 1169">
              <a:extLst>
                <a:ext uri="{FF2B5EF4-FFF2-40B4-BE49-F238E27FC236}">
                  <a16:creationId xmlns:a16="http://schemas.microsoft.com/office/drawing/2014/main" id="{59269A7B-6295-3FF9-6DB0-065627D79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326" y="3560763"/>
              <a:ext cx="46038" cy="4603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2939F531-0984-C1E4-1DD9-DEF88E13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388" y="3359151"/>
              <a:ext cx="60325" cy="155575"/>
            </a:xfrm>
            <a:custGeom>
              <a:avLst/>
              <a:gdLst>
                <a:gd name="T0" fmla="*/ 16 w 16"/>
                <a:gd name="T1" fmla="*/ 40 h 40"/>
                <a:gd name="T2" fmla="*/ 8 w 16"/>
                <a:gd name="T3" fmla="*/ 40 h 40"/>
                <a:gd name="T4" fmla="*/ 0 w 16"/>
                <a:gd name="T5" fmla="*/ 32 h 40"/>
                <a:gd name="T6" fmla="*/ 0 w 16"/>
                <a:gd name="T7" fmla="*/ 8 h 40"/>
                <a:gd name="T8" fmla="*/ 8 w 16"/>
                <a:gd name="T9" fmla="*/ 0 h 40"/>
                <a:gd name="T10" fmla="*/ 16 w 16"/>
                <a:gd name="T11" fmla="*/ 0 h 40"/>
                <a:gd name="T12" fmla="*/ 16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16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A2C1255F-F179-2F94-7251-0F7DF74F2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3405188"/>
              <a:ext cx="30163" cy="619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8 h 16"/>
                <a:gd name="T4" fmla="*/ 0 w 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4" y="16"/>
                    <a:pt x="8" y="12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27533D92-9456-94B2-594B-F2AAFBEF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813" y="3359151"/>
              <a:ext cx="60325" cy="155575"/>
            </a:xfrm>
            <a:custGeom>
              <a:avLst/>
              <a:gdLst>
                <a:gd name="T0" fmla="*/ 0 w 16"/>
                <a:gd name="T1" fmla="*/ 40 h 40"/>
                <a:gd name="T2" fmla="*/ 8 w 16"/>
                <a:gd name="T3" fmla="*/ 40 h 40"/>
                <a:gd name="T4" fmla="*/ 16 w 16"/>
                <a:gd name="T5" fmla="*/ 32 h 40"/>
                <a:gd name="T6" fmla="*/ 16 w 16"/>
                <a:gd name="T7" fmla="*/ 8 h 40"/>
                <a:gd name="T8" fmla="*/ 8 w 16"/>
                <a:gd name="T9" fmla="*/ 0 h 40"/>
                <a:gd name="T10" fmla="*/ 0 w 16"/>
                <a:gd name="T11" fmla="*/ 0 h 40"/>
                <a:gd name="T12" fmla="*/ 0 w 16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0">
                  <a:moveTo>
                    <a:pt x="0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12" y="40"/>
                    <a:pt x="16" y="36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0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7EF938E4-0A55-FDA8-7D39-B1D2C395A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5488" y="3251201"/>
              <a:ext cx="211138" cy="107950"/>
            </a:xfrm>
            <a:custGeom>
              <a:avLst/>
              <a:gdLst>
                <a:gd name="T0" fmla="*/ 0 w 56"/>
                <a:gd name="T1" fmla="*/ 28 h 28"/>
                <a:gd name="T2" fmla="*/ 28 w 56"/>
                <a:gd name="T3" fmla="*/ 0 h 28"/>
                <a:gd name="T4" fmla="*/ 56 w 56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28">
                  <a:moveTo>
                    <a:pt x="0" y="28"/>
                  </a:move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5" name="Group 1174">
            <a:extLst>
              <a:ext uri="{FF2B5EF4-FFF2-40B4-BE49-F238E27FC236}">
                <a16:creationId xmlns:a16="http://schemas.microsoft.com/office/drawing/2014/main" id="{AF00A3E4-4C56-67E0-7AB6-824E1529AD41}"/>
              </a:ext>
            </a:extLst>
          </p:cNvPr>
          <p:cNvGrpSpPr/>
          <p:nvPr/>
        </p:nvGrpSpPr>
        <p:grpSpPr>
          <a:xfrm>
            <a:off x="416556" y="5086649"/>
            <a:ext cx="285750" cy="269875"/>
            <a:chOff x="6954839" y="777876"/>
            <a:chExt cx="285750" cy="269875"/>
          </a:xfrm>
        </p:grpSpPr>
        <p:sp>
          <p:nvSpPr>
            <p:cNvPr id="86" name="Line 211">
              <a:extLst>
                <a:ext uri="{FF2B5EF4-FFF2-40B4-BE49-F238E27FC236}">
                  <a16:creationId xmlns:a16="http://schemas.microsoft.com/office/drawing/2014/main" id="{F5E4F99C-7966-51C9-1BF2-A9D7A8A49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4775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Line 212">
              <a:extLst>
                <a:ext uri="{FF2B5EF4-FFF2-40B4-BE49-F238E27FC236}">
                  <a16:creationId xmlns:a16="http://schemas.microsoft.com/office/drawing/2014/main" id="{3C369E67-24DA-5ACD-9EAB-2DAD8EB1A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1017588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Line 213">
              <a:extLst>
                <a:ext uri="{FF2B5EF4-FFF2-40B4-BE49-F238E27FC236}">
                  <a16:creationId xmlns:a16="http://schemas.microsoft.com/office/drawing/2014/main" id="{5CB1436E-852F-7BF8-3101-52E6DBA4C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87426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Line 214">
              <a:extLst>
                <a:ext uri="{FF2B5EF4-FFF2-40B4-BE49-F238E27FC236}">
                  <a16:creationId xmlns:a16="http://schemas.microsoft.com/office/drawing/2014/main" id="{0B6D6A2D-A282-5D20-4C3F-639D57FEE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57263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Line 215">
              <a:extLst>
                <a:ext uri="{FF2B5EF4-FFF2-40B4-BE49-F238E27FC236}">
                  <a16:creationId xmlns:a16="http://schemas.microsoft.com/office/drawing/2014/main" id="{7C81474E-B62C-7021-A2D9-3E72F3134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4839" y="927101"/>
              <a:ext cx="76200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Line 216">
              <a:extLst>
                <a:ext uri="{FF2B5EF4-FFF2-40B4-BE49-F238E27FC236}">
                  <a16:creationId xmlns:a16="http://schemas.microsoft.com/office/drawing/2014/main" id="{A7232458-74A1-AC94-C7A3-F0DD9FA73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Line 217">
              <a:extLst>
                <a:ext uri="{FF2B5EF4-FFF2-40B4-BE49-F238E27FC236}">
                  <a16:creationId xmlns:a16="http://schemas.microsoft.com/office/drawing/2014/main" id="{F4233C11-72B1-4F30-028A-16BB5EFDC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Line 218">
              <a:extLst>
                <a:ext uri="{FF2B5EF4-FFF2-40B4-BE49-F238E27FC236}">
                  <a16:creationId xmlns:a16="http://schemas.microsoft.com/office/drawing/2014/main" id="{ED487E52-75F9-9190-DBEF-1D8B32D3D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219">
              <a:extLst>
                <a:ext uri="{FF2B5EF4-FFF2-40B4-BE49-F238E27FC236}">
                  <a16:creationId xmlns:a16="http://schemas.microsoft.com/office/drawing/2014/main" id="{2BC27130-8905-989E-74F8-1B9A4B577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5726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220">
              <a:extLst>
                <a:ext uri="{FF2B5EF4-FFF2-40B4-BE49-F238E27FC236}">
                  <a16:creationId xmlns:a16="http://schemas.microsoft.com/office/drawing/2014/main" id="{B34E6909-EAF5-E49B-B0BE-7D21A5FAFC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92710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Line 221">
              <a:extLst>
                <a:ext uri="{FF2B5EF4-FFF2-40B4-BE49-F238E27FC236}">
                  <a16:creationId xmlns:a16="http://schemas.microsoft.com/office/drawing/2014/main" id="{843A187A-E224-13F0-CA10-6A0CE9986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9693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Line 222">
              <a:extLst>
                <a:ext uri="{FF2B5EF4-FFF2-40B4-BE49-F238E27FC236}">
                  <a16:creationId xmlns:a16="http://schemas.microsoft.com/office/drawing/2014/main" id="{4575339E-A93C-F450-7599-1B02AE9A7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667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Line 223">
              <a:extLst>
                <a:ext uri="{FF2B5EF4-FFF2-40B4-BE49-F238E27FC236}">
                  <a16:creationId xmlns:a16="http://schemas.microsoft.com/office/drawing/2014/main" id="{F495680F-A402-3B3D-5CB4-143F4ED696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36613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Line 224">
              <a:extLst>
                <a:ext uri="{FF2B5EF4-FFF2-40B4-BE49-F238E27FC236}">
                  <a16:creationId xmlns:a16="http://schemas.microsoft.com/office/drawing/2014/main" id="{0861C942-ACA1-2759-92FE-A6EA210D92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8064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Line 225">
              <a:extLst>
                <a:ext uri="{FF2B5EF4-FFF2-40B4-BE49-F238E27FC236}">
                  <a16:creationId xmlns:a16="http://schemas.microsoft.com/office/drawing/2014/main" id="{C0CD3D09-8764-7223-95F5-E10DE5D4D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201" y="77787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Line 226">
              <a:extLst>
                <a:ext uri="{FF2B5EF4-FFF2-40B4-BE49-F238E27FC236}">
                  <a16:creationId xmlns:a16="http://schemas.microsoft.com/office/drawing/2014/main" id="{79B74A09-2E59-D992-4433-9DDC8D388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47751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227">
              <a:extLst>
                <a:ext uri="{FF2B5EF4-FFF2-40B4-BE49-F238E27FC236}">
                  <a16:creationId xmlns:a16="http://schemas.microsoft.com/office/drawing/2014/main" id="{1E00AF65-6DFC-3F09-E10B-C85220F60D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1017588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228">
              <a:extLst>
                <a:ext uri="{FF2B5EF4-FFF2-40B4-BE49-F238E27FC236}">
                  <a16:creationId xmlns:a16="http://schemas.microsoft.com/office/drawing/2014/main" id="{BE924214-4D07-DC4D-D99C-0C71B6B3CE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5976" y="987426"/>
              <a:ext cx="74613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" name="Rectangle: Rounded Corners 1080">
            <a:extLst>
              <a:ext uri="{FF2B5EF4-FFF2-40B4-BE49-F238E27FC236}">
                <a16:creationId xmlns:a16="http://schemas.microsoft.com/office/drawing/2014/main" id="{D370C2D2-2391-1559-8C26-D19099CCCDE3}"/>
              </a:ext>
            </a:extLst>
          </p:cNvPr>
          <p:cNvSpPr/>
          <p:nvPr/>
        </p:nvSpPr>
        <p:spPr>
          <a:xfrm>
            <a:off x="64500" y="-123668"/>
            <a:ext cx="123116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</a:t>
            </a:r>
          </a:p>
        </p:txBody>
      </p:sp>
      <p:sp>
        <p:nvSpPr>
          <p:cNvPr id="105" name="Rectangle: Rounded Corners 1085">
            <a:extLst>
              <a:ext uri="{FF2B5EF4-FFF2-40B4-BE49-F238E27FC236}">
                <a16:creationId xmlns:a16="http://schemas.microsoft.com/office/drawing/2014/main" id="{59760932-0F9B-201E-3E4B-16DFCF14119C}"/>
              </a:ext>
            </a:extLst>
          </p:cNvPr>
          <p:cNvSpPr/>
          <p:nvPr/>
        </p:nvSpPr>
        <p:spPr>
          <a:xfrm>
            <a:off x="1399306" y="-123668"/>
            <a:ext cx="1783223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Podcast &amp; Shows</a:t>
            </a:r>
          </a:p>
        </p:txBody>
      </p:sp>
      <p:sp>
        <p:nvSpPr>
          <p:cNvPr id="106" name="Rectangle: Rounded Corners 1086">
            <a:extLst>
              <a:ext uri="{FF2B5EF4-FFF2-40B4-BE49-F238E27FC236}">
                <a16:creationId xmlns:a16="http://schemas.microsoft.com/office/drawing/2014/main" id="{32AA08F9-66B1-FCD1-03A6-F57083EA2FC5}"/>
              </a:ext>
            </a:extLst>
          </p:cNvPr>
          <p:cNvSpPr/>
          <p:nvPr/>
        </p:nvSpPr>
        <p:spPr>
          <a:xfrm>
            <a:off x="3286173" y="-123668"/>
            <a:ext cx="1297222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Albums</a:t>
            </a:r>
          </a:p>
        </p:txBody>
      </p:sp>
      <p:sp>
        <p:nvSpPr>
          <p:cNvPr id="107" name="Rectangle: Rounded Corners 1093">
            <a:extLst>
              <a:ext uri="{FF2B5EF4-FFF2-40B4-BE49-F238E27FC236}">
                <a16:creationId xmlns:a16="http://schemas.microsoft.com/office/drawing/2014/main" id="{BE1CDDDD-8C82-B95F-0FF8-9611E0FFB2ED}"/>
              </a:ext>
            </a:extLst>
          </p:cNvPr>
          <p:cNvSpPr/>
          <p:nvPr/>
        </p:nvSpPr>
        <p:spPr>
          <a:xfrm>
            <a:off x="4687039" y="-123668"/>
            <a:ext cx="1126141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</a:t>
            </a:r>
          </a:p>
        </p:txBody>
      </p:sp>
      <p:sp>
        <p:nvSpPr>
          <p:cNvPr id="108" name="Rectangle: Rounded Corners 1097">
            <a:extLst>
              <a:ext uri="{FF2B5EF4-FFF2-40B4-BE49-F238E27FC236}">
                <a16:creationId xmlns:a16="http://schemas.microsoft.com/office/drawing/2014/main" id="{3EFC9069-BF3D-BE5C-666B-62DE228189F2}"/>
              </a:ext>
            </a:extLst>
          </p:cNvPr>
          <p:cNvSpPr/>
          <p:nvPr/>
        </p:nvSpPr>
        <p:spPr>
          <a:xfrm>
            <a:off x="5916822" y="-123668"/>
            <a:ext cx="1522786" cy="379412"/>
          </a:xfrm>
          <a:prstGeom prst="roundRect">
            <a:avLst>
              <a:gd name="adj" fmla="val 50000"/>
            </a:avLst>
          </a:prstGeom>
          <a:solidFill>
            <a:srgbClr val="191414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Downloaded</a:t>
            </a:r>
          </a:p>
        </p:txBody>
      </p:sp>
    </p:spTree>
    <p:extLst>
      <p:ext uri="{BB962C8B-B14F-4D97-AF65-F5344CB8AC3E}">
        <p14:creationId xmlns:p14="http://schemas.microsoft.com/office/powerpoint/2010/main" val="107267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EC20D-6CA0-2EF1-0508-69DCF663C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/>
          <a:p>
            <a:endParaRPr lang="es-ES" dirty="0"/>
          </a:p>
        </p:txBody>
      </p:sp>
      <p:pic>
        <p:nvPicPr>
          <p:cNvPr id="5" name="Imagen 4" descr="Un hombre sonriendo&#10;&#10;Descripción generada automáticamente">
            <a:extLst>
              <a:ext uri="{FF2B5EF4-FFF2-40B4-BE49-F238E27FC236}">
                <a16:creationId xmlns:a16="http://schemas.microsoft.com/office/drawing/2014/main" id="{88A14E96-0C9C-EBA2-B055-51DBCB7DF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9" r="1" b="1060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8045D-DAEF-016B-8D37-72BF34FD0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98" y="2634148"/>
            <a:ext cx="6354062" cy="10860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E0373F-453D-1FE2-6ED3-DCB19998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00992">
            <a:off x="680593" y="3996127"/>
            <a:ext cx="6649378" cy="10860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5529E1-789E-65ED-1B53-BA8642DFF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6696">
            <a:off x="394824" y="1279455"/>
            <a:ext cx="6639852" cy="11717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43ACEB-635D-4944-69BE-FC7C12708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40347">
            <a:off x="5042120" y="4776915"/>
            <a:ext cx="6887536" cy="10288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B61B69E-7C23-0399-C674-F8538101A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422" y="288998"/>
            <a:ext cx="6830378" cy="120031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8004DD6-AE8D-F236-7232-56D8697F8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35780">
            <a:off x="5174901" y="2427610"/>
            <a:ext cx="6744641" cy="1105054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F6E8983-4FA3-7755-EAD8-213FA058CF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66" y="5408525"/>
            <a:ext cx="7030431" cy="1181265"/>
          </a:xfrm>
          <a:prstGeom prst="rect">
            <a:avLst/>
          </a:prstGeom>
        </p:spPr>
      </p:pic>
      <p:pic>
        <p:nvPicPr>
          <p:cNvPr id="8" name="Imagen 7" descr="Un hombre con un traje de color negro en la mano">
            <a:extLst>
              <a:ext uri="{FF2B5EF4-FFF2-40B4-BE49-F238E27FC236}">
                <a16:creationId xmlns:a16="http://schemas.microsoft.com/office/drawing/2014/main" id="{6F18938A-D925-41EF-7BF2-9FF04EED4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23" y="1747895"/>
            <a:ext cx="7889018" cy="39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93685" y="4947484"/>
            <a:ext cx="86496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chemeClr val="bg1"/>
                </a:solidFill>
              </a:rPr>
              <a:t>Exploratory Data Analysis</a:t>
            </a:r>
          </a:p>
          <a:p>
            <a:pPr>
              <a:spcAft>
                <a:spcPts val="3600"/>
              </a:spcAft>
            </a:pPr>
            <a:r>
              <a:rPr lang="en-US" sz="1600" b="1" dirty="0">
                <a:solidFill>
                  <a:schemeClr val="bg1"/>
                </a:solidFill>
              </a:rPr>
              <a:t>Álvaro Martín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956B94B-3230-8E1B-88D9-9F8D2DCEF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1" y="426867"/>
            <a:ext cx="8036653" cy="4520617"/>
          </a:xfrm>
          <a:prstGeom prst="rect">
            <a:avLst/>
          </a:prstGeom>
        </p:spPr>
      </p:pic>
      <p:sp>
        <p:nvSpPr>
          <p:cNvPr id="6" name="Rectangle 17">
            <a:extLst>
              <a:ext uri="{FF2B5EF4-FFF2-40B4-BE49-F238E27FC236}">
                <a16:creationId xmlns:a16="http://schemas.microsoft.com/office/drawing/2014/main" id="{CF20C58B-91BC-37C8-4119-CA0989D33CEF}"/>
              </a:ext>
            </a:extLst>
          </p:cNvPr>
          <p:cNvSpPr/>
          <p:nvPr/>
        </p:nvSpPr>
        <p:spPr>
          <a:xfrm rot="5400000">
            <a:off x="6586654" y="3051370"/>
            <a:ext cx="6858000" cy="755260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944809E-5F0F-BD9B-0036-FF18E53F8263}"/>
              </a:ext>
            </a:extLst>
          </p:cNvPr>
          <p:cNvSpPr/>
          <p:nvPr/>
        </p:nvSpPr>
        <p:spPr>
          <a:xfrm rot="5400000">
            <a:off x="7865474" y="3051370"/>
            <a:ext cx="6858000" cy="755260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96AE8E-5A3E-F559-4779-3A8D89956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42" y="6574101"/>
            <a:ext cx="2143082" cy="2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1AE619CC-4C11-49D4-E566-93849CD9413D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032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</a:t>
            </a:r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primer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17697" y="1367301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Objetivo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2" y="1953957"/>
            <a:ext cx="3960000" cy="911095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da-DK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 un análisis exploratorio de datos.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3678542" y="2959217"/>
            <a:ext cx="3960000" cy="1797758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trabajo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realizaremos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un dataset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extraído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Kaggle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Trataremos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profundizar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conocimiento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las 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relevantes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algoritmo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Spotify,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especial la 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popularidad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A8EB87-AA5F-5CEE-22BC-7F87E93F76F5}"/>
              </a:ext>
            </a:extLst>
          </p:cNvPr>
          <p:cNvSpPr txBox="1"/>
          <p:nvPr/>
        </p:nvSpPr>
        <p:spPr>
          <a:xfrm>
            <a:off x="4444226" y="4946925"/>
            <a:ext cx="3030539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Cuándo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publicado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canciones? ¿Hay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diferencias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significativas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07EBB2-61F5-E0DA-BE3D-2CDCF2FACD60}"/>
              </a:ext>
            </a:extLst>
          </p:cNvPr>
          <p:cNvSpPr txBox="1"/>
          <p:nvPr/>
        </p:nvSpPr>
        <p:spPr>
          <a:xfrm>
            <a:off x="8778240" y="4946925"/>
            <a:ext cx="3030540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Qué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géneros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cumplen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forma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satisfactoria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lo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establecido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Spotify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‘popular’?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7C74FC5-B981-21BD-F758-3BC83E483226}"/>
              </a:ext>
            </a:extLst>
          </p:cNvPr>
          <p:cNvGrpSpPr/>
          <p:nvPr/>
        </p:nvGrpSpPr>
        <p:grpSpPr>
          <a:xfrm>
            <a:off x="8102442" y="5092819"/>
            <a:ext cx="345758" cy="418751"/>
            <a:chOff x="7756526" y="2173289"/>
            <a:chExt cx="285750" cy="346075"/>
          </a:xfrm>
        </p:grpSpPr>
        <p:sp>
          <p:nvSpPr>
            <p:cNvPr id="62" name="Freeform 163">
              <a:extLst>
                <a:ext uri="{FF2B5EF4-FFF2-40B4-BE49-F238E27FC236}">
                  <a16:creationId xmlns:a16="http://schemas.microsoft.com/office/drawing/2014/main" id="{6DF3A416-57F9-C52C-5265-1104EFF93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286001"/>
              <a:ext cx="180975" cy="173038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64">
              <a:extLst>
                <a:ext uri="{FF2B5EF4-FFF2-40B4-BE49-F238E27FC236}">
                  <a16:creationId xmlns:a16="http://schemas.microsoft.com/office/drawing/2014/main" id="{E5F97421-940E-C841-A7B0-2B3D2BC2C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6526" y="2173289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4" name="Line 165">
              <a:extLst>
                <a:ext uri="{FF2B5EF4-FFF2-40B4-BE49-F238E27FC236}">
                  <a16:creationId xmlns:a16="http://schemas.microsoft.com/office/drawing/2014/main" id="{94931DCF-FFD7-7931-2E9D-5F0E965B0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6688" y="2203451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623E88C-031E-6A84-C964-AA78B1BD632D}"/>
              </a:ext>
            </a:extLst>
          </p:cNvPr>
          <p:cNvGrpSpPr/>
          <p:nvPr/>
        </p:nvGrpSpPr>
        <p:grpSpPr>
          <a:xfrm>
            <a:off x="3754914" y="5092819"/>
            <a:ext cx="345758" cy="418751"/>
            <a:chOff x="4872038" y="2895601"/>
            <a:chExt cx="285750" cy="346075"/>
          </a:xfrm>
        </p:grpSpPr>
        <p:sp>
          <p:nvSpPr>
            <p:cNvPr id="1027" name="Freeform 295">
              <a:extLst>
                <a:ext uri="{FF2B5EF4-FFF2-40B4-BE49-F238E27FC236}">
                  <a16:creationId xmlns:a16="http://schemas.microsoft.com/office/drawing/2014/main" id="{D69FFF3F-AB7B-5C89-B25B-5141C6E94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3135313"/>
              <a:ext cx="44450" cy="46038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028" name="Freeform 296">
              <a:extLst>
                <a:ext uri="{FF2B5EF4-FFF2-40B4-BE49-F238E27FC236}">
                  <a16:creationId xmlns:a16="http://schemas.microsoft.com/office/drawing/2014/main" id="{DA3C8DCE-EBC3-75B0-608C-0C9BB7FE6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3090863"/>
              <a:ext cx="46038" cy="44450"/>
            </a:xfrm>
            <a:custGeom>
              <a:avLst/>
              <a:gdLst>
                <a:gd name="T0" fmla="*/ 12 w 12"/>
                <a:gd name="T1" fmla="*/ 6 h 12"/>
                <a:gd name="T2" fmla="*/ 6 w 12"/>
                <a:gd name="T3" fmla="*/ 12 h 12"/>
                <a:gd name="T4" fmla="*/ 0 w 12"/>
                <a:gd name="T5" fmla="*/ 6 h 12"/>
                <a:gd name="T6" fmla="*/ 6 w 12"/>
                <a:gd name="T7" fmla="*/ 0 h 12"/>
                <a:gd name="T8" fmla="*/ 12 w 12"/>
                <a:gd name="T9" fmla="*/ 0 h 12"/>
                <a:gd name="T10" fmla="*/ 12 w 12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7" y="0"/>
                    <a:pt x="11" y="0"/>
                    <a:pt x="12" y="0"/>
                  </a:cubicBezTo>
                  <a:cubicBezTo>
                    <a:pt x="12" y="2"/>
                    <a:pt x="12" y="4"/>
                    <a:pt x="12" y="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9" name="Freeform 297">
              <a:extLst>
                <a:ext uri="{FF2B5EF4-FFF2-40B4-BE49-F238E27FC236}">
                  <a16:creationId xmlns:a16="http://schemas.microsoft.com/office/drawing/2014/main" id="{A30C8D7B-286A-230A-0F6B-629E786A7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3000376"/>
              <a:ext cx="90488" cy="142875"/>
            </a:xfrm>
            <a:custGeom>
              <a:avLst/>
              <a:gdLst>
                <a:gd name="T0" fmla="*/ 0 w 57"/>
                <a:gd name="T1" fmla="*/ 90 h 90"/>
                <a:gd name="T2" fmla="*/ 0 w 57"/>
                <a:gd name="T3" fmla="*/ 26 h 90"/>
                <a:gd name="T4" fmla="*/ 57 w 57"/>
                <a:gd name="T5" fmla="*/ 0 h 90"/>
                <a:gd name="T6" fmla="*/ 57 w 57"/>
                <a:gd name="T7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0">
                  <a:moveTo>
                    <a:pt x="0" y="90"/>
                  </a:moveTo>
                  <a:lnTo>
                    <a:pt x="0" y="26"/>
                  </a:lnTo>
                  <a:lnTo>
                    <a:pt x="57" y="0"/>
                  </a:lnTo>
                  <a:lnTo>
                    <a:pt x="57" y="62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0" name="Freeform 298">
              <a:extLst>
                <a:ext uri="{FF2B5EF4-FFF2-40B4-BE49-F238E27FC236}">
                  <a16:creationId xmlns:a16="http://schemas.microsoft.com/office/drawing/2014/main" id="{5C3B6429-F8F0-A67D-4B61-5E9DF5CA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038" y="2895601"/>
              <a:ext cx="285750" cy="346075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1" name="Line 299">
              <a:extLst>
                <a:ext uri="{FF2B5EF4-FFF2-40B4-BE49-F238E27FC236}">
                  <a16:creationId xmlns:a16="http://schemas.microsoft.com/office/drawing/2014/main" id="{F0A688A3-C75C-7855-7F5F-B5D3C7901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2200" y="2925763"/>
              <a:ext cx="23971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299E96C-F8A2-9423-A221-150AB8908F15}"/>
              </a:ext>
            </a:extLst>
          </p:cNvPr>
          <p:cNvCxnSpPr/>
          <p:nvPr/>
        </p:nvCxnSpPr>
        <p:spPr>
          <a:xfrm>
            <a:off x="4272449" y="5039558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9B9FF128-76D7-BA42-BB3D-17FB0CB18BF6}"/>
              </a:ext>
            </a:extLst>
          </p:cNvPr>
          <p:cNvCxnSpPr/>
          <p:nvPr/>
        </p:nvCxnSpPr>
        <p:spPr>
          <a:xfrm>
            <a:off x="8613220" y="5039558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5A61D0-A27C-4E86-3267-C3B0918F40E6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FA19AFC9-8D32-6F44-AA35-BEE365976E3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8CD8985-5995-8805-ACBA-A48504122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CFD9422-F292-0758-D487-222DFCCD3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7">
              <a:extLst>
                <a:ext uri="{FF2B5EF4-FFF2-40B4-BE49-F238E27FC236}">
                  <a16:creationId xmlns:a16="http://schemas.microsoft.com/office/drawing/2014/main" id="{61F4F144-9033-5689-461E-27BAD6D3C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8">
              <a:extLst>
                <a:ext uri="{FF2B5EF4-FFF2-40B4-BE49-F238E27FC236}">
                  <a16:creationId xmlns:a16="http://schemas.microsoft.com/office/drawing/2014/main" id="{731921E5-FD5A-4651-F307-465B96879C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9">
              <a:extLst>
                <a:ext uri="{FF2B5EF4-FFF2-40B4-BE49-F238E27FC236}">
                  <a16:creationId xmlns:a16="http://schemas.microsoft.com/office/drawing/2014/main" id="{3C4799AC-06C5-09DF-0E70-C1FB5F864C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10">
              <a:extLst>
                <a:ext uri="{FF2B5EF4-FFF2-40B4-BE49-F238E27FC236}">
                  <a16:creationId xmlns:a16="http://schemas.microsoft.com/office/drawing/2014/main" id="{EB67643F-FDA8-A9C5-78B3-F7A7F5FF7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1">
              <a:extLst>
                <a:ext uri="{FF2B5EF4-FFF2-40B4-BE49-F238E27FC236}">
                  <a16:creationId xmlns:a16="http://schemas.microsoft.com/office/drawing/2014/main" id="{5EF0C685-70F9-A239-7E3F-53C8CD64B4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2">
              <a:extLst>
                <a:ext uri="{FF2B5EF4-FFF2-40B4-BE49-F238E27FC236}">
                  <a16:creationId xmlns:a16="http://schemas.microsoft.com/office/drawing/2014/main" id="{ABBE0E40-D842-52D6-96E0-131AAF347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3">
              <a:extLst>
                <a:ext uri="{FF2B5EF4-FFF2-40B4-BE49-F238E27FC236}">
                  <a16:creationId xmlns:a16="http://schemas.microsoft.com/office/drawing/2014/main" id="{E7CA93C4-6E96-BE20-E82C-A36045893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Line 14">
              <a:extLst>
                <a:ext uri="{FF2B5EF4-FFF2-40B4-BE49-F238E27FC236}">
                  <a16:creationId xmlns:a16="http://schemas.microsoft.com/office/drawing/2014/main" id="{56D3F7A9-6399-C042-04A0-7C20A02C0B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Line 15">
              <a:extLst>
                <a:ext uri="{FF2B5EF4-FFF2-40B4-BE49-F238E27FC236}">
                  <a16:creationId xmlns:a16="http://schemas.microsoft.com/office/drawing/2014/main" id="{0AA18E9C-7DD2-A291-DE29-659225C9D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16">
              <a:extLst>
                <a:ext uri="{FF2B5EF4-FFF2-40B4-BE49-F238E27FC236}">
                  <a16:creationId xmlns:a16="http://schemas.microsoft.com/office/drawing/2014/main" id="{39DE6B94-804A-F747-DBF5-88111506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6" name="Line 17">
              <a:extLst>
                <a:ext uri="{FF2B5EF4-FFF2-40B4-BE49-F238E27FC236}">
                  <a16:creationId xmlns:a16="http://schemas.microsoft.com/office/drawing/2014/main" id="{5989A85C-C5C4-CCF2-3519-0EAC6CBBD9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F2E4155F-16F8-26AE-F4AC-A4C7BF963A15}"/>
              </a:ext>
            </a:extLst>
          </p:cNvPr>
          <p:cNvGrpSpPr/>
          <p:nvPr/>
        </p:nvGrpSpPr>
        <p:grpSpPr>
          <a:xfrm>
            <a:off x="383220" y="4925615"/>
            <a:ext cx="2296800" cy="887897"/>
            <a:chOff x="383220" y="5277953"/>
            <a:chExt cx="2296800" cy="8878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7CD81E-E586-441B-5E91-A4F6467F9ED1}"/>
                </a:ext>
              </a:extLst>
            </p:cNvPr>
            <p:cNvSpPr txBox="1"/>
            <p:nvPr/>
          </p:nvSpPr>
          <p:spPr>
            <a:xfrm>
              <a:off x="383220" y="5277953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5E560A-5878-F6A4-D133-56FE5AC42BB5}"/>
                </a:ext>
              </a:extLst>
            </p:cNvPr>
            <p:cNvSpPr txBox="1"/>
            <p:nvPr/>
          </p:nvSpPr>
          <p:spPr>
            <a:xfrm>
              <a:off x="383220" y="5798933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25" name="Graphic 24" descr="Badge Question Mark outline">
              <a:extLst>
                <a:ext uri="{FF2B5EF4-FFF2-40B4-BE49-F238E27FC236}">
                  <a16:creationId xmlns:a16="http://schemas.microsoft.com/office/drawing/2014/main" id="{F42B7863-B6C2-81AF-4B61-32B4B53C2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295" y="5319251"/>
              <a:ext cx="284321" cy="284321"/>
            </a:xfrm>
            <a:prstGeom prst="rect">
              <a:avLst/>
            </a:prstGeom>
          </p:spPr>
        </p:pic>
        <p:pic>
          <p:nvPicPr>
            <p:cNvPr id="27" name="Graphic 26" descr="Customer review outline">
              <a:extLst>
                <a:ext uri="{FF2B5EF4-FFF2-40B4-BE49-F238E27FC236}">
                  <a16:creationId xmlns:a16="http://schemas.microsoft.com/office/drawing/2014/main" id="{9E441735-64FC-E2D3-778C-4784AF24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4294" y="5840231"/>
              <a:ext cx="284321" cy="284321"/>
            </a:xfrm>
            <a:prstGeom prst="rect">
              <a:avLst/>
            </a:prstGeom>
          </p:spPr>
        </p:pic>
      </p:grpSp>
      <p:pic>
        <p:nvPicPr>
          <p:cNvPr id="1061" name="Imagen 1060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66B51C3-43D4-F4C9-D4B0-77DDAAE1E4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126" y="1644955"/>
            <a:ext cx="2714294" cy="2714294"/>
          </a:xfrm>
          <a:prstGeom prst="rect">
            <a:avLst/>
          </a:prstGeom>
        </p:spPr>
      </p:pic>
      <p:sp>
        <p:nvSpPr>
          <p:cNvPr id="1062" name="TextBox 48">
            <a:extLst>
              <a:ext uri="{FF2B5EF4-FFF2-40B4-BE49-F238E27FC236}">
                <a16:creationId xmlns:a16="http://schemas.microsoft.com/office/drawing/2014/main" id="{FCBEF63C-3B31-3FBB-AC44-9F3101678966}"/>
              </a:ext>
            </a:extLst>
          </p:cNvPr>
          <p:cNvSpPr txBox="1"/>
          <p:nvPr/>
        </p:nvSpPr>
        <p:spPr>
          <a:xfrm>
            <a:off x="8910320" y="4360336"/>
            <a:ext cx="2267021" cy="294803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algn="r"/>
            <a:r>
              <a:rPr lang="en-US" sz="8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Joy Division, Unknown Pleasures. 1979</a:t>
            </a:r>
          </a:p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063" name="Rectangle 18">
            <a:extLst>
              <a:ext uri="{FF2B5EF4-FFF2-40B4-BE49-F238E27FC236}">
                <a16:creationId xmlns:a16="http://schemas.microsoft.com/office/drawing/2014/main" id="{898323A1-8C4C-4C5C-AF7D-FEFCBC67C7EB}"/>
              </a:ext>
            </a:extLst>
          </p:cNvPr>
          <p:cNvSpPr/>
          <p:nvPr/>
        </p:nvSpPr>
        <p:spPr>
          <a:xfrm>
            <a:off x="970580" y="2107943"/>
            <a:ext cx="1094405" cy="31382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74" name="Imagen 1073">
            <a:extLst>
              <a:ext uri="{FF2B5EF4-FFF2-40B4-BE49-F238E27FC236}">
                <a16:creationId xmlns:a16="http://schemas.microsoft.com/office/drawing/2014/main" id="{1B7D1E39-0340-A384-1570-77DEF83C0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9825"/>
            <a:ext cx="12192000" cy="647700"/>
          </a:xfrm>
          <a:prstGeom prst="rect">
            <a:avLst/>
          </a:prstGeom>
        </p:spPr>
      </p:pic>
      <p:pic>
        <p:nvPicPr>
          <p:cNvPr id="1076" name="Imagen 1075">
            <a:hlinkClick r:id="rId3" action="ppaction://hlinksldjump"/>
            <a:extLst>
              <a:ext uri="{FF2B5EF4-FFF2-40B4-BE49-F238E27FC236}">
                <a16:creationId xmlns:a16="http://schemas.microsoft.com/office/drawing/2014/main" id="{1730C3B4-468F-E22E-6C41-F3A73BEDE7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4618" y="6334090"/>
            <a:ext cx="295316" cy="247685"/>
          </a:xfrm>
          <a:prstGeom prst="rect">
            <a:avLst/>
          </a:prstGeom>
        </p:spPr>
      </p:pic>
      <p:pic>
        <p:nvPicPr>
          <p:cNvPr id="1080" name="Imagen 1079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3B7DBDE3-66B1-94B0-E31A-04C416F406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101"/>
            <a:ext cx="1054562" cy="10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1EA1C9CF-0A34-1EC0-645C-98CE5B447D83}"/>
              </a:ext>
            </a:extLst>
          </p:cNvPr>
          <p:cNvSpPr/>
          <p:nvPr/>
        </p:nvSpPr>
        <p:spPr>
          <a:xfrm>
            <a:off x="302418" y="4597593"/>
            <a:ext cx="2537356" cy="135181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D005B0A-2AE1-5C1C-0B4D-A2770A00ECE2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30" name="Picture 29" descr="A picture containing text, surfing, spring&#10;&#10;Description automatically generated">
            <a:extLst>
              <a:ext uri="{FF2B5EF4-FFF2-40B4-BE49-F238E27FC236}">
                <a16:creationId xmlns:a16="http://schemas.microsoft.com/office/drawing/2014/main" id="{B4D92969-1CDE-337B-0E9E-D01AA3534C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5" y="1322986"/>
            <a:ext cx="2497478" cy="4839918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D697D-48F2-D00D-AF36-07567C4699BB}"/>
              </a:ext>
            </a:extLst>
          </p:cNvPr>
          <p:cNvSpPr/>
          <p:nvPr/>
        </p:nvSpPr>
        <p:spPr>
          <a:xfrm>
            <a:off x="3429810" y="1229289"/>
            <a:ext cx="2572724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D22E0D-C7F7-B425-EDA1-222021F1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6852" y="1322985"/>
            <a:ext cx="2572724" cy="4985739"/>
          </a:xfrm>
          <a:custGeom>
            <a:avLst/>
            <a:gdLst>
              <a:gd name="connsiteX0" fmla="*/ 190587 w 2572724"/>
              <a:gd name="connsiteY0" fmla="*/ 0 h 4985739"/>
              <a:gd name="connsiteX1" fmla="*/ 2382137 w 2572724"/>
              <a:gd name="connsiteY1" fmla="*/ 0 h 4985739"/>
              <a:gd name="connsiteX2" fmla="*/ 2572724 w 2572724"/>
              <a:gd name="connsiteY2" fmla="*/ 190587 h 4985739"/>
              <a:gd name="connsiteX3" fmla="*/ 2572724 w 2572724"/>
              <a:gd name="connsiteY3" fmla="*/ 4795152 h 4985739"/>
              <a:gd name="connsiteX4" fmla="*/ 2382137 w 2572724"/>
              <a:gd name="connsiteY4" fmla="*/ 4985739 h 4985739"/>
              <a:gd name="connsiteX5" fmla="*/ 190587 w 2572724"/>
              <a:gd name="connsiteY5" fmla="*/ 4985739 h 4985739"/>
              <a:gd name="connsiteX6" fmla="*/ 0 w 2572724"/>
              <a:gd name="connsiteY6" fmla="*/ 4795152 h 4985739"/>
              <a:gd name="connsiteX7" fmla="*/ 0 w 2572724"/>
              <a:gd name="connsiteY7" fmla="*/ 190587 h 4985739"/>
              <a:gd name="connsiteX8" fmla="*/ 190587 w 2572724"/>
              <a:gd name="connsiteY8" fmla="*/ 0 h 498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2724" h="4985739">
                <a:moveTo>
                  <a:pt x="190587" y="0"/>
                </a:moveTo>
                <a:lnTo>
                  <a:pt x="2382137" y="0"/>
                </a:lnTo>
                <a:cubicBezTo>
                  <a:pt x="2487395" y="0"/>
                  <a:pt x="2572724" y="85329"/>
                  <a:pt x="2572724" y="190587"/>
                </a:cubicBezTo>
                <a:lnTo>
                  <a:pt x="2572724" y="4795152"/>
                </a:lnTo>
                <a:cubicBezTo>
                  <a:pt x="2572724" y="4900410"/>
                  <a:pt x="2487395" y="4985739"/>
                  <a:pt x="2382137" y="4985739"/>
                </a:cubicBezTo>
                <a:lnTo>
                  <a:pt x="190587" y="4985739"/>
                </a:lnTo>
                <a:cubicBezTo>
                  <a:pt x="85329" y="4985739"/>
                  <a:pt x="0" y="4900410"/>
                  <a:pt x="0" y="4795152"/>
                </a:cubicBezTo>
                <a:lnTo>
                  <a:pt x="0" y="190587"/>
                </a:lnTo>
                <a:cubicBezTo>
                  <a:pt x="0" y="85329"/>
                  <a:pt x="85329" y="0"/>
                  <a:pt x="190587" y="0"/>
                </a:cubicBez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64386" y="388280"/>
            <a:ext cx="219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sp>
        <p:nvSpPr>
          <p:cNvPr id="23" name="TextBox 22">
            <a:hlinkClick r:id="rId5" action="ppaction://hlinksldjump"/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737F6-CB45-C186-69B0-A4C0CE4E37F6}"/>
              </a:ext>
            </a:extLst>
          </p:cNvPr>
          <p:cNvSpPr txBox="1"/>
          <p:nvPr/>
        </p:nvSpPr>
        <p:spPr>
          <a:xfrm>
            <a:off x="9171464" y="1864596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dataset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contaba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inicialmente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23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32833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ED65083-B85F-6E8C-F8E1-0A70BB90A7BC}"/>
              </a:ext>
            </a:extLst>
          </p:cNvPr>
          <p:cNvSpPr/>
          <p:nvPr/>
        </p:nvSpPr>
        <p:spPr>
          <a:xfrm>
            <a:off x="6366852" y="1322984"/>
            <a:ext cx="2572724" cy="4985741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22000">
                <a:srgbClr val="0A0A0B"/>
              </a:gs>
              <a:gs pos="43000">
                <a:srgbClr val="0A0A0B">
                  <a:alpha val="85000"/>
                </a:srgbClr>
              </a:gs>
              <a:gs pos="100000">
                <a:srgbClr val="0C0D0E">
                  <a:alpha val="1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Heart 40">
            <a:extLst>
              <a:ext uri="{FF2B5EF4-FFF2-40B4-BE49-F238E27FC236}">
                <a16:creationId xmlns:a16="http://schemas.microsoft.com/office/drawing/2014/main" id="{8D40B542-B96D-DDA7-C265-DF105A2A5899}"/>
              </a:ext>
            </a:extLst>
          </p:cNvPr>
          <p:cNvSpPr/>
          <p:nvPr/>
        </p:nvSpPr>
        <p:spPr>
          <a:xfrm>
            <a:off x="57183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Heart 45">
            <a:extLst>
              <a:ext uri="{FF2B5EF4-FFF2-40B4-BE49-F238E27FC236}">
                <a16:creationId xmlns:a16="http://schemas.microsoft.com/office/drawing/2014/main" id="{994A00AD-1437-DA57-D8B0-9A644A8EEFB1}"/>
              </a:ext>
            </a:extLst>
          </p:cNvPr>
          <p:cNvSpPr/>
          <p:nvPr/>
        </p:nvSpPr>
        <p:spPr>
          <a:xfrm>
            <a:off x="8652094" y="1462321"/>
            <a:ext cx="156833" cy="156833"/>
          </a:xfrm>
          <a:prstGeom prst="heart">
            <a:avLst/>
          </a:prstGeom>
          <a:solidFill>
            <a:srgbClr val="1DB954"/>
          </a:solidFill>
          <a:ln>
            <a:noFill/>
          </a:ln>
          <a:effectLst>
            <a:outerShdw blurRad="1016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A3BA111-6A9E-31B2-759E-EC6D476B2BFA}"/>
              </a:ext>
            </a:extLst>
          </p:cNvPr>
          <p:cNvSpPr/>
          <p:nvPr/>
        </p:nvSpPr>
        <p:spPr>
          <a:xfrm>
            <a:off x="4000344" y="1455753"/>
            <a:ext cx="1429407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Características</a:t>
            </a:r>
            <a:r>
              <a:rPr lang="en-US" sz="1100" dirty="0"/>
              <a:t> de canción y </a:t>
            </a:r>
            <a:r>
              <a:rPr lang="en-US" sz="1100" dirty="0" err="1"/>
              <a:t>álbum</a:t>
            </a:r>
            <a:endParaRPr lang="en-US" sz="11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084DDBB-2CC3-5D6C-15EE-729122A3D525}"/>
              </a:ext>
            </a:extLst>
          </p:cNvPr>
          <p:cNvSpPr/>
          <p:nvPr/>
        </p:nvSpPr>
        <p:spPr>
          <a:xfrm>
            <a:off x="6997234" y="1455753"/>
            <a:ext cx="1429407" cy="520978"/>
          </a:xfrm>
          <a:prstGeom prst="roundRect">
            <a:avLst>
              <a:gd name="adj" fmla="val 50000"/>
            </a:avLst>
          </a:prstGeom>
          <a:solidFill>
            <a:srgbClr val="1DB954"/>
          </a:solidFill>
          <a:ln>
            <a:noFill/>
          </a:ln>
          <a:effectLst>
            <a:outerShdw blurRad="190500" dist="38100" dir="5400000" algn="t" rotWithShape="0">
              <a:srgbClr val="1DB954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Características</a:t>
            </a:r>
            <a:r>
              <a:rPr lang="en-US" sz="1000" dirty="0"/>
              <a:t> de audio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B2AE1656-55D2-D024-E4AE-F149C1B88375}"/>
              </a:ext>
            </a:extLst>
          </p:cNvPr>
          <p:cNvGrpSpPr/>
          <p:nvPr/>
        </p:nvGrpSpPr>
        <p:grpSpPr>
          <a:xfrm>
            <a:off x="9171464" y="2984897"/>
            <a:ext cx="638161" cy="417600"/>
            <a:chOff x="9239555" y="2896672"/>
            <a:chExt cx="638161" cy="417600"/>
          </a:xfrm>
        </p:grpSpPr>
        <p:sp>
          <p:nvSpPr>
            <p:cNvPr id="1114" name="Freeform 66">
              <a:extLst>
                <a:ext uri="{FF2B5EF4-FFF2-40B4-BE49-F238E27FC236}">
                  <a16:creationId xmlns:a16="http://schemas.microsoft.com/office/drawing/2014/main" id="{0C3D29D7-FBB8-6948-78E7-A8B468DDF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555" y="2896672"/>
              <a:ext cx="638161" cy="417598"/>
            </a:xfrm>
            <a:custGeom>
              <a:avLst/>
              <a:gdLst>
                <a:gd name="T0" fmla="*/ 92 w 92"/>
                <a:gd name="T1" fmla="*/ 54 h 60"/>
                <a:gd name="T2" fmla="*/ 86 w 92"/>
                <a:gd name="T3" fmla="*/ 60 h 60"/>
                <a:gd name="T4" fmla="*/ 6 w 92"/>
                <a:gd name="T5" fmla="*/ 60 h 60"/>
                <a:gd name="T6" fmla="*/ 0 w 92"/>
                <a:gd name="T7" fmla="*/ 54 h 60"/>
                <a:gd name="T8" fmla="*/ 0 w 92"/>
                <a:gd name="T9" fmla="*/ 6 h 60"/>
                <a:gd name="T10" fmla="*/ 6 w 92"/>
                <a:gd name="T11" fmla="*/ 0 h 60"/>
                <a:gd name="T12" fmla="*/ 86 w 92"/>
                <a:gd name="T13" fmla="*/ 0 h 60"/>
                <a:gd name="T14" fmla="*/ 92 w 92"/>
                <a:gd name="T15" fmla="*/ 6 h 60"/>
                <a:gd name="T16" fmla="*/ 92 w 92"/>
                <a:gd name="T17" fmla="*/ 5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60">
                  <a:moveTo>
                    <a:pt x="92" y="54"/>
                  </a:moveTo>
                  <a:cubicBezTo>
                    <a:pt x="92" y="57"/>
                    <a:pt x="89" y="60"/>
                    <a:pt x="8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54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5" name="Freeform 67">
              <a:extLst>
                <a:ext uri="{FF2B5EF4-FFF2-40B4-BE49-F238E27FC236}">
                  <a16:creationId xmlns:a16="http://schemas.microsoft.com/office/drawing/2014/main" id="{1EB4333E-3A81-2626-6F20-5AFB3D061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601" y="3228987"/>
              <a:ext cx="444066" cy="85285"/>
            </a:xfrm>
            <a:custGeom>
              <a:avLst/>
              <a:gdLst>
                <a:gd name="T0" fmla="*/ 151 w 151"/>
                <a:gd name="T1" fmla="*/ 29 h 29"/>
                <a:gd name="T2" fmla="*/ 0 w 151"/>
                <a:gd name="T3" fmla="*/ 29 h 29"/>
                <a:gd name="T4" fmla="*/ 28 w 151"/>
                <a:gd name="T5" fmla="*/ 0 h 29"/>
                <a:gd name="T6" fmla="*/ 123 w 151"/>
                <a:gd name="T7" fmla="*/ 0 h 29"/>
                <a:gd name="T8" fmla="*/ 151 w 151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29">
                  <a:moveTo>
                    <a:pt x="151" y="29"/>
                  </a:moveTo>
                  <a:lnTo>
                    <a:pt x="0" y="29"/>
                  </a:lnTo>
                  <a:lnTo>
                    <a:pt x="28" y="0"/>
                  </a:lnTo>
                  <a:lnTo>
                    <a:pt x="123" y="0"/>
                  </a:lnTo>
                  <a:lnTo>
                    <a:pt x="151" y="29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6" name="Oval 68">
              <a:extLst>
                <a:ext uri="{FF2B5EF4-FFF2-40B4-BE49-F238E27FC236}">
                  <a16:creationId xmlns:a16="http://schemas.microsoft.com/office/drawing/2014/main" id="{50D2EEA2-1DC0-5142-D8AA-98047DD70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1898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7" name="Rectangle 69">
              <a:extLst>
                <a:ext uri="{FF2B5EF4-FFF2-40B4-BE49-F238E27FC236}">
                  <a16:creationId xmlns:a16="http://schemas.microsoft.com/office/drawing/2014/main" id="{B68643BC-8C5B-EE8C-BE00-EE333D0CC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9525" y="3061359"/>
              <a:ext cx="138220" cy="55877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8" name="Line 70">
              <a:extLst>
                <a:ext uri="{FF2B5EF4-FFF2-40B4-BE49-F238E27FC236}">
                  <a16:creationId xmlns:a16="http://schemas.microsoft.com/office/drawing/2014/main" id="{2B65A118-9017-F230-A13B-8E76ECE79B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77773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9" name="Line 71">
              <a:extLst>
                <a:ext uri="{FF2B5EF4-FFF2-40B4-BE49-F238E27FC236}">
                  <a16:creationId xmlns:a16="http://schemas.microsoft.com/office/drawing/2014/main" id="{37F22027-EAB3-4A03-C77C-5EFFE0149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21898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0" name="Line 72">
              <a:extLst>
                <a:ext uri="{FF2B5EF4-FFF2-40B4-BE49-F238E27FC236}">
                  <a16:creationId xmlns:a16="http://schemas.microsoft.com/office/drawing/2014/main" id="{44BD7329-DCCF-8BCD-A0CF-3F175D976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7773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1" name="Line 73">
              <a:extLst>
                <a:ext uri="{FF2B5EF4-FFF2-40B4-BE49-F238E27FC236}">
                  <a16:creationId xmlns:a16="http://schemas.microsoft.com/office/drawing/2014/main" id="{6D7C08C1-483F-36D4-43EB-6F7F1A508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07181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2" name="Oval 74">
              <a:extLst>
                <a:ext uri="{FF2B5EF4-FFF2-40B4-BE49-F238E27FC236}">
                  <a16:creationId xmlns:a16="http://schemas.microsoft.com/office/drawing/2014/main" id="{8651EC90-2D7C-3610-B0FD-D77F40AB0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619" y="3049595"/>
              <a:ext cx="111752" cy="111752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Line 75">
              <a:extLst>
                <a:ext uri="{FF2B5EF4-FFF2-40B4-BE49-F238E27FC236}">
                  <a16:creationId xmlns:a16="http://schemas.microsoft.com/office/drawing/2014/main" id="{74305597-1A23-569D-1758-C7FF8D18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739496" y="3049595"/>
              <a:ext cx="0" cy="2646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Line 76">
              <a:extLst>
                <a:ext uri="{FF2B5EF4-FFF2-40B4-BE49-F238E27FC236}">
                  <a16:creationId xmlns:a16="http://schemas.microsoft.com/office/drawing/2014/main" id="{6CA22572-D042-7E13-5782-342F0F8D18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83619" y="3105472"/>
              <a:ext cx="2940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Line 77">
              <a:extLst>
                <a:ext uri="{FF2B5EF4-FFF2-40B4-BE49-F238E27FC236}">
                  <a16:creationId xmlns:a16="http://schemas.microsoft.com/office/drawing/2014/main" id="{7B71C009-C493-2AAF-A1A7-DC10EAED19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39496" y="3131939"/>
              <a:ext cx="0" cy="2940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Line 78">
              <a:extLst>
                <a:ext uri="{FF2B5EF4-FFF2-40B4-BE49-F238E27FC236}">
                  <a16:creationId xmlns:a16="http://schemas.microsoft.com/office/drawing/2014/main" id="{DFA0FEFC-D1DF-A0D1-36C6-84901178AC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68904" y="3105472"/>
              <a:ext cx="2646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7" name="Line 79">
              <a:extLst>
                <a:ext uri="{FF2B5EF4-FFF2-40B4-BE49-F238E27FC236}">
                  <a16:creationId xmlns:a16="http://schemas.microsoft.com/office/drawing/2014/main" id="{3847224F-F063-E518-67A6-C3E875BE8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21898" y="2952549"/>
              <a:ext cx="4734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18BF32D-A3AC-4AB7-751F-81789147CB33}"/>
              </a:ext>
            </a:extLst>
          </p:cNvPr>
          <p:cNvGrpSpPr>
            <a:grpSpLocks noChangeAspect="1"/>
          </p:cNvGrpSpPr>
          <p:nvPr/>
        </p:nvGrpSpPr>
        <p:grpSpPr>
          <a:xfrm>
            <a:off x="9171464" y="1322984"/>
            <a:ext cx="446980" cy="417600"/>
            <a:chOff x="4768851" y="762001"/>
            <a:chExt cx="338138" cy="315912"/>
          </a:xfrm>
        </p:grpSpPr>
        <p:sp>
          <p:nvSpPr>
            <p:cNvPr id="1129" name="Line 325">
              <a:extLst>
                <a:ext uri="{FF2B5EF4-FFF2-40B4-BE49-F238E27FC236}">
                  <a16:creationId xmlns:a16="http://schemas.microsoft.com/office/drawing/2014/main" id="{E6DF6F1F-8CB5-4074-1A4A-5DBD7E23B4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762001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0" name="Line 326">
              <a:extLst>
                <a:ext uri="{FF2B5EF4-FFF2-40B4-BE49-F238E27FC236}">
                  <a16:creationId xmlns:a16="http://schemas.microsoft.com/office/drawing/2014/main" id="{CA178428-A0B0-7B4F-E056-72BDF6DF26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22326"/>
              <a:ext cx="223838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1" name="Line 327">
              <a:extLst>
                <a:ext uri="{FF2B5EF4-FFF2-40B4-BE49-F238E27FC236}">
                  <a16:creationId xmlns:a16="http://schemas.microsoft.com/office/drawing/2014/main" id="{83F7D263-3E4E-9451-E91D-CE3906DAEC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882651"/>
              <a:ext cx="209550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2" name="Line 328">
              <a:extLst>
                <a:ext uri="{FF2B5EF4-FFF2-40B4-BE49-F238E27FC236}">
                  <a16:creationId xmlns:a16="http://schemas.microsoft.com/office/drawing/2014/main" id="{7DB6B0DC-4156-53E2-43F7-B623F542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942976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3" name="Line 329">
              <a:extLst>
                <a:ext uri="{FF2B5EF4-FFF2-40B4-BE49-F238E27FC236}">
                  <a16:creationId xmlns:a16="http://schemas.microsoft.com/office/drawing/2014/main" id="{982F8649-0F1C-A410-EEFF-755671973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4889" y="1001713"/>
              <a:ext cx="119063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4" name="Line 330">
              <a:extLst>
                <a:ext uri="{FF2B5EF4-FFF2-40B4-BE49-F238E27FC236}">
                  <a16:creationId xmlns:a16="http://schemas.microsoft.com/office/drawing/2014/main" id="{FADB7CCB-2492-7F8F-04F2-2FB9CEB7A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76200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5" name="Line 331">
              <a:extLst>
                <a:ext uri="{FF2B5EF4-FFF2-40B4-BE49-F238E27FC236}">
                  <a16:creationId xmlns:a16="http://schemas.microsoft.com/office/drawing/2014/main" id="{10B0DE95-CB1E-7D91-4DFA-5705BF56F9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2232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6" name="Line 332">
              <a:extLst>
                <a:ext uri="{FF2B5EF4-FFF2-40B4-BE49-F238E27FC236}">
                  <a16:creationId xmlns:a16="http://schemas.microsoft.com/office/drawing/2014/main" id="{A323AD1F-DBC5-9E09-7137-CBD2FA6038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882651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7" name="Line 333">
              <a:extLst>
                <a:ext uri="{FF2B5EF4-FFF2-40B4-BE49-F238E27FC236}">
                  <a16:creationId xmlns:a16="http://schemas.microsoft.com/office/drawing/2014/main" id="{B6AD2D5F-058D-CC45-A31B-1D3B9972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942976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8" name="Line 334">
              <a:extLst>
                <a:ext uri="{FF2B5EF4-FFF2-40B4-BE49-F238E27FC236}">
                  <a16:creationId xmlns:a16="http://schemas.microsoft.com/office/drawing/2014/main" id="{03684E36-3D0A-11EF-F4F0-F21D9D138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851" y="1001713"/>
              <a:ext cx="1587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9" name="Freeform 335">
              <a:extLst>
                <a:ext uri="{FF2B5EF4-FFF2-40B4-BE49-F238E27FC236}">
                  <a16:creationId xmlns:a16="http://schemas.microsoft.com/office/drawing/2014/main" id="{EF00BB68-1667-91AA-82A2-335DD7FF4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6176" y="1017588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0" name="Freeform 336">
              <a:extLst>
                <a:ext uri="{FF2B5EF4-FFF2-40B4-BE49-F238E27FC236}">
                  <a16:creationId xmlns:a16="http://schemas.microsoft.com/office/drawing/2014/main" id="{039346C9-0E95-3C84-0216-D22CFC8BF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882651"/>
              <a:ext cx="90488" cy="157163"/>
            </a:xfrm>
            <a:custGeom>
              <a:avLst/>
              <a:gdLst>
                <a:gd name="T0" fmla="*/ 0 w 57"/>
                <a:gd name="T1" fmla="*/ 99 h 99"/>
                <a:gd name="T2" fmla="*/ 0 w 57"/>
                <a:gd name="T3" fmla="*/ 38 h 99"/>
                <a:gd name="T4" fmla="*/ 57 w 57"/>
                <a:gd name="T5" fmla="*/ 0 h 99"/>
                <a:gd name="T6" fmla="*/ 57 w 57"/>
                <a:gd name="T7" fmla="*/ 6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9">
                  <a:moveTo>
                    <a:pt x="0" y="99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6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1" name="Freeform 337">
              <a:extLst>
                <a:ext uri="{FF2B5EF4-FFF2-40B4-BE49-F238E27FC236}">
                  <a16:creationId xmlns:a16="http://schemas.microsoft.com/office/drawing/2014/main" id="{09614A63-FBE8-AF16-CBDF-257CC270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4" y="973138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60" name="Group 1159">
            <a:extLst>
              <a:ext uri="{FF2B5EF4-FFF2-40B4-BE49-F238E27FC236}">
                <a16:creationId xmlns:a16="http://schemas.microsoft.com/office/drawing/2014/main" id="{4AF9C556-3BA0-23C3-1FAA-BEAE7FC117BC}"/>
              </a:ext>
            </a:extLst>
          </p:cNvPr>
          <p:cNvGrpSpPr/>
          <p:nvPr/>
        </p:nvGrpSpPr>
        <p:grpSpPr>
          <a:xfrm>
            <a:off x="9171464" y="4646810"/>
            <a:ext cx="417600" cy="417600"/>
            <a:chOff x="10719128" y="2699636"/>
            <a:chExt cx="417600" cy="417600"/>
          </a:xfrm>
        </p:grpSpPr>
        <p:sp>
          <p:nvSpPr>
            <p:cNvPr id="1143" name="Freeform 458">
              <a:extLst>
                <a:ext uri="{FF2B5EF4-FFF2-40B4-BE49-F238E27FC236}">
                  <a16:creationId xmlns:a16="http://schemas.microsoft.com/office/drawing/2014/main" id="{5E91B4FE-F92C-6D4C-CB1C-2F201AAF0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28" y="2954410"/>
              <a:ext cx="417600" cy="162826"/>
            </a:xfrm>
            <a:custGeom>
              <a:avLst/>
              <a:gdLst>
                <a:gd name="T0" fmla="*/ 92 w 92"/>
                <a:gd name="T1" fmla="*/ 28 h 36"/>
                <a:gd name="T2" fmla="*/ 84 w 92"/>
                <a:gd name="T3" fmla="*/ 36 h 36"/>
                <a:gd name="T4" fmla="*/ 8 w 92"/>
                <a:gd name="T5" fmla="*/ 36 h 36"/>
                <a:gd name="T6" fmla="*/ 0 w 92"/>
                <a:gd name="T7" fmla="*/ 28 h 36"/>
                <a:gd name="T8" fmla="*/ 0 w 92"/>
                <a:gd name="T9" fmla="*/ 8 h 36"/>
                <a:gd name="T10" fmla="*/ 8 w 92"/>
                <a:gd name="T11" fmla="*/ 0 h 36"/>
                <a:gd name="T12" fmla="*/ 84 w 92"/>
                <a:gd name="T13" fmla="*/ 0 h 36"/>
                <a:gd name="T14" fmla="*/ 92 w 92"/>
                <a:gd name="T15" fmla="*/ 8 h 36"/>
                <a:gd name="T16" fmla="*/ 92 w 92"/>
                <a:gd name="T17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36">
                  <a:moveTo>
                    <a:pt x="92" y="28"/>
                  </a:moveTo>
                  <a:cubicBezTo>
                    <a:pt x="92" y="32"/>
                    <a:pt x="88" y="36"/>
                    <a:pt x="8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4" y="36"/>
                    <a:pt x="0" y="32"/>
                    <a:pt x="0" y="2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4" name="Freeform 459">
              <a:extLst>
                <a:ext uri="{FF2B5EF4-FFF2-40B4-BE49-F238E27FC236}">
                  <a16:creationId xmlns:a16="http://schemas.microsoft.com/office/drawing/2014/main" id="{910245C1-3B6D-22A9-8B65-3213C824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2699636"/>
              <a:ext cx="162826" cy="201138"/>
            </a:xfrm>
            <a:custGeom>
              <a:avLst/>
              <a:gdLst>
                <a:gd name="T0" fmla="*/ 36 w 36"/>
                <a:gd name="T1" fmla="*/ 32 h 44"/>
                <a:gd name="T2" fmla="*/ 24 w 36"/>
                <a:gd name="T3" fmla="*/ 44 h 44"/>
                <a:gd name="T4" fmla="*/ 12 w 36"/>
                <a:gd name="T5" fmla="*/ 44 h 44"/>
                <a:gd name="T6" fmla="*/ 0 w 36"/>
                <a:gd name="T7" fmla="*/ 32 h 44"/>
                <a:gd name="T8" fmla="*/ 0 w 36"/>
                <a:gd name="T9" fmla="*/ 12 h 44"/>
                <a:gd name="T10" fmla="*/ 12 w 36"/>
                <a:gd name="T11" fmla="*/ 0 h 44"/>
                <a:gd name="T12" fmla="*/ 24 w 36"/>
                <a:gd name="T13" fmla="*/ 0 h 44"/>
                <a:gd name="T14" fmla="*/ 36 w 36"/>
                <a:gd name="T15" fmla="*/ 12 h 44"/>
                <a:gd name="T16" fmla="*/ 36 w 36"/>
                <a:gd name="T17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4">
                  <a:moveTo>
                    <a:pt x="36" y="32"/>
                  </a:moveTo>
                  <a:cubicBezTo>
                    <a:pt x="36" y="39"/>
                    <a:pt x="31" y="44"/>
                    <a:pt x="2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5" y="44"/>
                    <a:pt x="0" y="39"/>
                    <a:pt x="0" y="3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32"/>
                  </a:lnTo>
                  <a:close/>
                </a:path>
              </a:pathLst>
            </a:cu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5" name="Line 460">
              <a:extLst>
                <a:ext uri="{FF2B5EF4-FFF2-40B4-BE49-F238E27FC236}">
                  <a16:creationId xmlns:a16="http://schemas.microsoft.com/office/drawing/2014/main" id="{42DBD7DC-F9C4-B778-1730-FD1D77B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7929" y="2854799"/>
              <a:ext cx="0" cy="99611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6" name="Line 461">
              <a:extLst>
                <a:ext uri="{FF2B5EF4-FFF2-40B4-BE49-F238E27FC236}">
                  <a16:creationId xmlns:a16="http://schemas.microsoft.com/office/drawing/2014/main" id="{8307248D-D739-EF91-1CCA-A5B617960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9389" y="2736032"/>
              <a:ext cx="59384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7" name="Line 462">
              <a:extLst>
                <a:ext uri="{FF2B5EF4-FFF2-40B4-BE49-F238E27FC236}">
                  <a16:creationId xmlns:a16="http://schemas.microsoft.com/office/drawing/2014/main" id="{B321E765-F693-02CB-85C3-0DE276300A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772429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8" name="Line 463">
              <a:extLst>
                <a:ext uri="{FF2B5EF4-FFF2-40B4-BE49-F238E27FC236}">
                  <a16:creationId xmlns:a16="http://schemas.microsoft.com/office/drawing/2014/main" id="{82D0C8D4-B3CD-918B-D574-6336FC3E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45557" y="2808824"/>
              <a:ext cx="63215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9" name="Line 464">
              <a:extLst>
                <a:ext uri="{FF2B5EF4-FFF2-40B4-BE49-F238E27FC236}">
                  <a16:creationId xmlns:a16="http://schemas.microsoft.com/office/drawing/2014/main" id="{D4B82601-D27C-38A8-7249-93B708B9C6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772429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0" name="Line 465">
              <a:extLst>
                <a:ext uri="{FF2B5EF4-FFF2-40B4-BE49-F238E27FC236}">
                  <a16:creationId xmlns:a16="http://schemas.microsoft.com/office/drawing/2014/main" id="{394A59B5-905B-1377-D44E-79CDB03DAD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64324" y="2808824"/>
              <a:ext cx="44059" cy="0"/>
            </a:xfrm>
            <a:prstGeom prst="lin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1" name="Freeform 466">
              <a:extLst>
                <a:ext uri="{FF2B5EF4-FFF2-40B4-BE49-F238E27FC236}">
                  <a16:creationId xmlns:a16="http://schemas.microsoft.com/office/drawing/2014/main" id="{B3EE6DDE-B5FA-CBF4-D249-8E5363A75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5557" y="3000384"/>
              <a:ext cx="36397" cy="70878"/>
            </a:xfrm>
            <a:custGeom>
              <a:avLst/>
              <a:gdLst>
                <a:gd name="T0" fmla="*/ 0 w 19"/>
                <a:gd name="T1" fmla="*/ 37 h 37"/>
                <a:gd name="T2" fmla="*/ 0 w 19"/>
                <a:gd name="T3" fmla="*/ 0 h 37"/>
                <a:gd name="T4" fmla="*/ 19 w 19"/>
                <a:gd name="T5" fmla="*/ 37 h 37"/>
                <a:gd name="T6" fmla="*/ 19 w 19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7">
                  <a:moveTo>
                    <a:pt x="0" y="37"/>
                  </a:moveTo>
                  <a:lnTo>
                    <a:pt x="0" y="0"/>
                  </a:lnTo>
                  <a:lnTo>
                    <a:pt x="19" y="37"/>
                  </a:lnTo>
                  <a:lnTo>
                    <a:pt x="19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2" name="Oval 467">
              <a:extLst>
                <a:ext uri="{FF2B5EF4-FFF2-40B4-BE49-F238E27FC236}">
                  <a16:creationId xmlns:a16="http://schemas.microsoft.com/office/drawing/2014/main" id="{9F42E78B-0811-4EB8-3C62-70CCE6133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8512" y="3000384"/>
              <a:ext cx="40228" cy="7087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3" name="Line 468">
              <a:extLst>
                <a:ext uri="{FF2B5EF4-FFF2-40B4-BE49-F238E27FC236}">
                  <a16:creationId xmlns:a16="http://schemas.microsoft.com/office/drawing/2014/main" id="{F56953BF-A92E-EBC0-4E32-B6060E8A82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14130" y="3000384"/>
              <a:ext cx="0" cy="7087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4" name="Freeform 469">
              <a:extLst>
                <a:ext uri="{FF2B5EF4-FFF2-40B4-BE49-F238E27FC236}">
                  <a16:creationId xmlns:a16="http://schemas.microsoft.com/office/drawing/2014/main" id="{0B23EC43-D1EF-5A5B-C3F2-C1403C8D1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9000" y="3000384"/>
              <a:ext cx="36397" cy="70878"/>
            </a:xfrm>
            <a:custGeom>
              <a:avLst/>
              <a:gdLst>
                <a:gd name="T0" fmla="*/ 19 w 19"/>
                <a:gd name="T1" fmla="*/ 37 h 37"/>
                <a:gd name="T2" fmla="*/ 10 w 19"/>
                <a:gd name="T3" fmla="*/ 0 h 37"/>
                <a:gd name="T4" fmla="*/ 0 w 19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37">
                  <a:moveTo>
                    <a:pt x="19" y="37"/>
                  </a:moveTo>
                  <a:lnTo>
                    <a:pt x="10" y="0"/>
                  </a:lnTo>
                  <a:lnTo>
                    <a:pt x="0" y="37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5" name="Line 470">
              <a:extLst>
                <a:ext uri="{FF2B5EF4-FFF2-40B4-BE49-F238E27FC236}">
                  <a16:creationId xmlns:a16="http://schemas.microsoft.com/office/drawing/2014/main" id="{89D77870-25D7-284D-90C8-1DB1E8709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54747" y="3054021"/>
              <a:ext cx="2681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6" name="Freeform 471">
              <a:extLst>
                <a:ext uri="{FF2B5EF4-FFF2-40B4-BE49-F238E27FC236}">
                  <a16:creationId xmlns:a16="http://schemas.microsoft.com/office/drawing/2014/main" id="{1D6DBA78-8DAA-7052-87F8-84CA4EDAA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0948" y="3000384"/>
              <a:ext cx="36397" cy="70878"/>
            </a:xfrm>
            <a:custGeom>
              <a:avLst/>
              <a:gdLst>
                <a:gd name="T0" fmla="*/ 0 w 8"/>
                <a:gd name="T1" fmla="*/ 16 h 16"/>
                <a:gd name="T2" fmla="*/ 0 w 8"/>
                <a:gd name="T3" fmla="*/ 0 h 16"/>
                <a:gd name="T4" fmla="*/ 4 w 8"/>
                <a:gd name="T5" fmla="*/ 0 h 16"/>
                <a:gd name="T6" fmla="*/ 8 w 8"/>
                <a:gd name="T7" fmla="*/ 4 h 16"/>
                <a:gd name="T8" fmla="*/ 4 w 8"/>
                <a:gd name="T9" fmla="*/ 8 h 16"/>
                <a:gd name="T10" fmla="*/ 0 w 8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ubicBezTo>
                    <a:pt x="0" y="8"/>
                    <a:pt x="0" y="8"/>
                    <a:pt x="0" y="8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7" name="Line 472">
              <a:extLst>
                <a:ext uri="{FF2B5EF4-FFF2-40B4-BE49-F238E27FC236}">
                  <a16:creationId xmlns:a16="http://schemas.microsoft.com/office/drawing/2014/main" id="{C9BDEB9D-8278-A6B6-19A1-A7EDEA7EE9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58189" y="3036781"/>
              <a:ext cx="19156" cy="34481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59" name="TextBox 1158">
            <a:extLst>
              <a:ext uri="{FF2B5EF4-FFF2-40B4-BE49-F238E27FC236}">
                <a16:creationId xmlns:a16="http://schemas.microsoft.com/office/drawing/2014/main" id="{04A44470-7506-A6CD-A981-7327644813FA}"/>
              </a:ext>
            </a:extLst>
          </p:cNvPr>
          <p:cNvSpPr txBox="1"/>
          <p:nvPr/>
        </p:nvSpPr>
        <p:spPr>
          <a:xfrm>
            <a:off x="9171464" y="3499540"/>
            <a:ext cx="2718118" cy="112557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relevantes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track_popularity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track_artist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playlist_genre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danceability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y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duration_ms</a:t>
            </a: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b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8CA184C5-DD84-6660-263F-6CF564823CC4}"/>
              </a:ext>
            </a:extLst>
          </p:cNvPr>
          <p:cNvGrpSpPr/>
          <p:nvPr/>
        </p:nvGrpSpPr>
        <p:grpSpPr>
          <a:xfrm>
            <a:off x="9993790" y="1531784"/>
            <a:ext cx="2198210" cy="3323826"/>
            <a:chOff x="9809625" y="1531784"/>
            <a:chExt cx="2382375" cy="3323826"/>
          </a:xfrm>
        </p:grpSpPr>
        <p:cxnSp>
          <p:nvCxnSpPr>
            <p:cNvPr id="1163" name="Straight Connector 1162">
              <a:extLst>
                <a:ext uri="{FF2B5EF4-FFF2-40B4-BE49-F238E27FC236}">
                  <a16:creationId xmlns:a16="http://schemas.microsoft.com/office/drawing/2014/main" id="{E0FFDFFA-B492-0C5A-5DDF-E28914A4EB82}"/>
                </a:ext>
              </a:extLst>
            </p:cNvPr>
            <p:cNvCxnSpPr/>
            <p:nvPr/>
          </p:nvCxnSpPr>
          <p:spPr>
            <a:xfrm>
              <a:off x="9809625" y="1531784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>
              <a:extLst>
                <a:ext uri="{FF2B5EF4-FFF2-40B4-BE49-F238E27FC236}">
                  <a16:creationId xmlns:a16="http://schemas.microsoft.com/office/drawing/2014/main" id="{F29E5786-3AFD-81D6-C286-AEBD5F2AE075}"/>
                </a:ext>
              </a:extLst>
            </p:cNvPr>
            <p:cNvCxnSpPr/>
            <p:nvPr/>
          </p:nvCxnSpPr>
          <p:spPr>
            <a:xfrm>
              <a:off x="9809625" y="3193697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>
              <a:extLst>
                <a:ext uri="{FF2B5EF4-FFF2-40B4-BE49-F238E27FC236}">
                  <a16:creationId xmlns:a16="http://schemas.microsoft.com/office/drawing/2014/main" id="{23E0C8F3-2675-3AE1-597A-EE6230452B57}"/>
                </a:ext>
              </a:extLst>
            </p:cNvPr>
            <p:cNvCxnSpPr/>
            <p:nvPr/>
          </p:nvCxnSpPr>
          <p:spPr>
            <a:xfrm>
              <a:off x="9809625" y="4855610"/>
              <a:ext cx="23823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7" name="Group 1166">
            <a:extLst>
              <a:ext uri="{FF2B5EF4-FFF2-40B4-BE49-F238E27FC236}">
                <a16:creationId xmlns:a16="http://schemas.microsoft.com/office/drawing/2014/main" id="{A07618B2-3CCA-426D-5EDB-8F2C42C48391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68" name="Freeform 244">
              <a:extLst>
                <a:ext uri="{FF2B5EF4-FFF2-40B4-BE49-F238E27FC236}">
                  <a16:creationId xmlns:a16="http://schemas.microsoft.com/office/drawing/2014/main" id="{74BFA16C-191A-9562-BAF7-F70112FB4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9" name="Freeform 245">
              <a:extLst>
                <a:ext uri="{FF2B5EF4-FFF2-40B4-BE49-F238E27FC236}">
                  <a16:creationId xmlns:a16="http://schemas.microsoft.com/office/drawing/2014/main" id="{7B90F663-C07D-005C-C735-9279BE94E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0" name="Line 246">
              <a:extLst>
                <a:ext uri="{FF2B5EF4-FFF2-40B4-BE49-F238E27FC236}">
                  <a16:creationId xmlns:a16="http://schemas.microsoft.com/office/drawing/2014/main" id="{D2F7A598-4001-2DF5-0671-75890FEBBC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1" name="Line 247">
              <a:extLst>
                <a:ext uri="{FF2B5EF4-FFF2-40B4-BE49-F238E27FC236}">
                  <a16:creationId xmlns:a16="http://schemas.microsoft.com/office/drawing/2014/main" id="{16C9E9A9-9F11-7BF6-EAA0-A93EFE0A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2" name="Line 248">
              <a:extLst>
                <a:ext uri="{FF2B5EF4-FFF2-40B4-BE49-F238E27FC236}">
                  <a16:creationId xmlns:a16="http://schemas.microsoft.com/office/drawing/2014/main" id="{C40F41EB-7A67-BCD4-2E5E-BBAD3887E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3" name="Line 249">
              <a:extLst>
                <a:ext uri="{FF2B5EF4-FFF2-40B4-BE49-F238E27FC236}">
                  <a16:creationId xmlns:a16="http://schemas.microsoft.com/office/drawing/2014/main" id="{92ABC565-8C2C-901E-7BC6-81B320816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4" name="Line 250">
              <a:extLst>
                <a:ext uri="{FF2B5EF4-FFF2-40B4-BE49-F238E27FC236}">
                  <a16:creationId xmlns:a16="http://schemas.microsoft.com/office/drawing/2014/main" id="{2CAA36E7-698B-CEB5-29E8-60DA5D8CC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5" name="Line 251">
              <a:extLst>
                <a:ext uri="{FF2B5EF4-FFF2-40B4-BE49-F238E27FC236}">
                  <a16:creationId xmlns:a16="http://schemas.microsoft.com/office/drawing/2014/main" id="{86629AD6-D855-9719-06EC-998E64E2E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6" name="Line 252">
              <a:extLst>
                <a:ext uri="{FF2B5EF4-FFF2-40B4-BE49-F238E27FC236}">
                  <a16:creationId xmlns:a16="http://schemas.microsoft.com/office/drawing/2014/main" id="{6596B47A-ACC1-EDC4-53EB-41C38560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65700A25-B639-0B1F-4109-1552741CD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63E13-1F54-3984-EBCD-DEC552A3012A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C8D65FB-0A64-344C-9A9E-D1E884E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A4DBE01-228E-06A1-7C9A-DDD5FBA86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996E972D-A82A-3932-22AB-B99B775840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8">
              <a:extLst>
                <a:ext uri="{FF2B5EF4-FFF2-40B4-BE49-F238E27FC236}">
                  <a16:creationId xmlns:a16="http://schemas.microsoft.com/office/drawing/2014/main" id="{87CD3C1B-E8D4-6B21-B271-DE1EEC3CB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DE932F87-0836-B7B1-27AB-9D1EE1341F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05DBC57-F89A-D327-B54C-0A176B65CC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7700DAC2-30B2-38FD-722C-9AE4A5A82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774D7905-0FFE-FF08-0CA9-0C1BF4EB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4754CD15-E53A-EB63-868E-291D47EF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44FED0E4-B702-7D35-AB29-258B2B6B1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353D458-9143-7A48-BDFF-11D683EF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02A7DF8E-4C52-354D-1BDD-D05A4EDB8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F553CB82-B396-AED5-6CB0-5CED589DFC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0D3526-C855-D54C-A854-118A3BDDF39A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611BDA-72D5-0AB8-B906-0AECE688ABEA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05178737-A7D9-F63F-2953-CDCC98AF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0D416CFA-59CD-6588-DAAD-787232D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Rectangle 199">
              <a:extLst>
                <a:ext uri="{FF2B5EF4-FFF2-40B4-BE49-F238E27FC236}">
                  <a16:creationId xmlns:a16="http://schemas.microsoft.com/office/drawing/2014/main" id="{BE944D08-EDE1-B1D1-55F4-6627BC453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00">
              <a:extLst>
                <a:ext uri="{FF2B5EF4-FFF2-40B4-BE49-F238E27FC236}">
                  <a16:creationId xmlns:a16="http://schemas.microsoft.com/office/drawing/2014/main" id="{B5AB25EC-4989-675B-0DF9-379419685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01">
              <a:extLst>
                <a:ext uri="{FF2B5EF4-FFF2-40B4-BE49-F238E27FC236}">
                  <a16:creationId xmlns:a16="http://schemas.microsoft.com/office/drawing/2014/main" id="{74794D0D-4D4E-7AE0-5CAC-144F6450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9" name="Imagen 28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7BBB83D2-C46A-FD7A-4DC9-59DA6D9009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58568"/>
            <a:ext cx="1054562" cy="1054562"/>
          </a:xfrm>
          <a:prstGeom prst="rect">
            <a:avLst/>
          </a:prstGeom>
        </p:spPr>
      </p:pic>
      <p:sp>
        <p:nvSpPr>
          <p:cNvPr id="1162" name="TextBox 1158">
            <a:extLst>
              <a:ext uri="{FF2B5EF4-FFF2-40B4-BE49-F238E27FC236}">
                <a16:creationId xmlns:a16="http://schemas.microsoft.com/office/drawing/2014/main" id="{60EE2A68-05CB-0E4E-04D6-40DCCE304038}"/>
              </a:ext>
            </a:extLst>
          </p:cNvPr>
          <p:cNvSpPr txBox="1"/>
          <p:nvPr/>
        </p:nvSpPr>
        <p:spPr>
          <a:xfrm>
            <a:off x="9171464" y="5195291"/>
            <a:ext cx="2718118" cy="88038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Problemas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playlist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introducidos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duplicados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nulos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incorrectos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1178" name="Imagen 1177">
            <a:extLst>
              <a:ext uri="{FF2B5EF4-FFF2-40B4-BE49-F238E27FC236}">
                <a16:creationId xmlns:a16="http://schemas.microsoft.com/office/drawing/2014/main" id="{CEFDB15B-588F-81AE-D7D3-EA64C67FD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3672"/>
            <a:ext cx="12192000" cy="647700"/>
          </a:xfrm>
          <a:prstGeom prst="rect">
            <a:avLst/>
          </a:prstGeom>
        </p:spPr>
      </p:pic>
      <p:pic>
        <p:nvPicPr>
          <p:cNvPr id="1180" name="Imagen 1179">
            <a:hlinkClick r:id="rId5" action="ppaction://hlinksldjump"/>
            <a:extLst>
              <a:ext uri="{FF2B5EF4-FFF2-40B4-BE49-F238E27FC236}">
                <a16:creationId xmlns:a16="http://schemas.microsoft.com/office/drawing/2014/main" id="{C52E5C1D-9C92-A77B-DAB7-19583AB6F7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7027" y="6262583"/>
            <a:ext cx="295316" cy="314369"/>
          </a:xfrm>
          <a:prstGeom prst="rect">
            <a:avLst/>
          </a:prstGeom>
        </p:spPr>
      </p:pic>
      <p:grpSp>
        <p:nvGrpSpPr>
          <p:cNvPr id="1266" name="Grupo 1265">
            <a:extLst>
              <a:ext uri="{FF2B5EF4-FFF2-40B4-BE49-F238E27FC236}">
                <a16:creationId xmlns:a16="http://schemas.microsoft.com/office/drawing/2014/main" id="{415B8684-1E05-33C0-AD8C-600E69C9BF95}"/>
              </a:ext>
            </a:extLst>
          </p:cNvPr>
          <p:cNvGrpSpPr/>
          <p:nvPr/>
        </p:nvGrpSpPr>
        <p:grpSpPr>
          <a:xfrm>
            <a:off x="3667929" y="4231761"/>
            <a:ext cx="2007951" cy="336419"/>
            <a:chOff x="3659244" y="3917206"/>
            <a:chExt cx="2007951" cy="336419"/>
          </a:xfrm>
        </p:grpSpPr>
        <p:grpSp>
          <p:nvGrpSpPr>
            <p:cNvPr id="1029" name="Group 1072">
              <a:extLst>
                <a:ext uri="{FF2B5EF4-FFF2-40B4-BE49-F238E27FC236}">
                  <a16:creationId xmlns:a16="http://schemas.microsoft.com/office/drawing/2014/main" id="{62D0D405-B141-E64F-0350-A12E6820E9F4}"/>
                </a:ext>
              </a:extLst>
            </p:cNvPr>
            <p:cNvGrpSpPr/>
            <p:nvPr/>
          </p:nvGrpSpPr>
          <p:grpSpPr>
            <a:xfrm>
              <a:off x="3659244" y="3978782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046" name="Oval 297">
                <a:extLst>
                  <a:ext uri="{FF2B5EF4-FFF2-40B4-BE49-F238E27FC236}">
                    <a16:creationId xmlns:a16="http://schemas.microsoft.com/office/drawing/2014/main" id="{79FF00F8-8BB1-19AF-CF9D-7B50A37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59" name="Freeform 296">
                <a:extLst>
                  <a:ext uri="{FF2B5EF4-FFF2-40B4-BE49-F238E27FC236}">
                    <a16:creationId xmlns:a16="http://schemas.microsoft.com/office/drawing/2014/main" id="{9D2C8B57-40AA-B89B-8473-11435C4FF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30" name="TextBox 1075">
              <a:extLst>
                <a:ext uri="{FF2B5EF4-FFF2-40B4-BE49-F238E27FC236}">
                  <a16:creationId xmlns:a16="http://schemas.microsoft.com/office/drawing/2014/main" id="{CACD88A8-FEB0-BD00-AE1C-162F01CD1073}"/>
                </a:ext>
              </a:extLst>
            </p:cNvPr>
            <p:cNvSpPr txBox="1"/>
            <p:nvPr/>
          </p:nvSpPr>
          <p:spPr>
            <a:xfrm>
              <a:off x="3994315" y="3917206"/>
              <a:ext cx="1295344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album_release_date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31" name="Group 1076">
              <a:extLst>
                <a:ext uri="{FF2B5EF4-FFF2-40B4-BE49-F238E27FC236}">
                  <a16:creationId xmlns:a16="http://schemas.microsoft.com/office/drawing/2014/main" id="{32C3D744-59FA-32FF-A43C-0C447F3A627F}"/>
                </a:ext>
              </a:extLst>
            </p:cNvPr>
            <p:cNvGrpSpPr/>
            <p:nvPr/>
          </p:nvGrpSpPr>
          <p:grpSpPr>
            <a:xfrm>
              <a:off x="5625276" y="3997143"/>
              <a:ext cx="41919" cy="176544"/>
              <a:chOff x="5461044" y="5045352"/>
              <a:chExt cx="55229" cy="232600"/>
            </a:xfrm>
          </p:grpSpPr>
          <p:sp>
            <p:nvSpPr>
              <p:cNvPr id="1033" name="Oval 297">
                <a:extLst>
                  <a:ext uri="{FF2B5EF4-FFF2-40B4-BE49-F238E27FC236}">
                    <a16:creationId xmlns:a16="http://schemas.microsoft.com/office/drawing/2014/main" id="{B732351B-AA07-CEAC-6081-410598A0E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4" name="Oval 297">
                <a:extLst>
                  <a:ext uri="{FF2B5EF4-FFF2-40B4-BE49-F238E27FC236}">
                    <a16:creationId xmlns:a16="http://schemas.microsoft.com/office/drawing/2014/main" id="{5BAB70A9-3A9A-A9A9-9975-220029F526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5" name="Oval 297">
                <a:extLst>
                  <a:ext uri="{FF2B5EF4-FFF2-40B4-BE49-F238E27FC236}">
                    <a16:creationId xmlns:a16="http://schemas.microsoft.com/office/drawing/2014/main" id="{2354F836-F4F8-5F3A-6DF5-597BD85A9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65" name="Grupo 1264">
            <a:extLst>
              <a:ext uri="{FF2B5EF4-FFF2-40B4-BE49-F238E27FC236}">
                <a16:creationId xmlns:a16="http://schemas.microsoft.com/office/drawing/2014/main" id="{28443B7E-548D-038C-0614-A5BA211DD209}"/>
              </a:ext>
            </a:extLst>
          </p:cNvPr>
          <p:cNvGrpSpPr/>
          <p:nvPr/>
        </p:nvGrpSpPr>
        <p:grpSpPr>
          <a:xfrm>
            <a:off x="3668878" y="4882162"/>
            <a:ext cx="2007951" cy="336419"/>
            <a:chOff x="3659244" y="5394132"/>
            <a:chExt cx="2007951" cy="336419"/>
          </a:xfrm>
        </p:grpSpPr>
        <p:grpSp>
          <p:nvGrpSpPr>
            <p:cNvPr id="1187" name="Group 1054">
              <a:extLst>
                <a:ext uri="{FF2B5EF4-FFF2-40B4-BE49-F238E27FC236}">
                  <a16:creationId xmlns:a16="http://schemas.microsoft.com/office/drawing/2014/main" id="{AE4CB9B6-81EB-80AD-3D97-9393B69F244B}"/>
                </a:ext>
              </a:extLst>
            </p:cNvPr>
            <p:cNvGrpSpPr/>
            <p:nvPr/>
          </p:nvGrpSpPr>
          <p:grpSpPr>
            <a:xfrm>
              <a:off x="3659244" y="5455708"/>
              <a:ext cx="212288" cy="213266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09" name="Oval 297">
                <a:extLst>
                  <a:ext uri="{FF2B5EF4-FFF2-40B4-BE49-F238E27FC236}">
                    <a16:creationId xmlns:a16="http://schemas.microsoft.com/office/drawing/2014/main" id="{CDD351B3-D0CA-7FAC-675D-0573D37F7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0" name="Freeform 296">
                <a:extLst>
                  <a:ext uri="{FF2B5EF4-FFF2-40B4-BE49-F238E27FC236}">
                    <a16:creationId xmlns:a16="http://schemas.microsoft.com/office/drawing/2014/main" id="{AAB9EBE2-EC53-4112-8C9E-429FAAA8D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88" name="TextBox 1057">
              <a:extLst>
                <a:ext uri="{FF2B5EF4-FFF2-40B4-BE49-F238E27FC236}">
                  <a16:creationId xmlns:a16="http://schemas.microsoft.com/office/drawing/2014/main" id="{0728C785-44FF-C60E-3A74-3BE0020D282F}"/>
                </a:ext>
              </a:extLst>
            </p:cNvPr>
            <p:cNvSpPr txBox="1"/>
            <p:nvPr/>
          </p:nvSpPr>
          <p:spPr>
            <a:xfrm>
              <a:off x="3994314" y="5394132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playlist_id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89" name="Group 1063">
              <a:extLst>
                <a:ext uri="{FF2B5EF4-FFF2-40B4-BE49-F238E27FC236}">
                  <a16:creationId xmlns:a16="http://schemas.microsoft.com/office/drawing/2014/main" id="{60B62180-35FC-4305-3993-850EBEAD1338}"/>
                </a:ext>
              </a:extLst>
            </p:cNvPr>
            <p:cNvGrpSpPr/>
            <p:nvPr/>
          </p:nvGrpSpPr>
          <p:grpSpPr>
            <a:xfrm>
              <a:off x="5625276" y="5474069"/>
              <a:ext cx="41919" cy="176544"/>
              <a:chOff x="5461044" y="5045352"/>
              <a:chExt cx="55229" cy="232600"/>
            </a:xfrm>
          </p:grpSpPr>
          <p:sp>
            <p:nvSpPr>
              <p:cNvPr id="1206" name="Oval 297">
                <a:extLst>
                  <a:ext uri="{FF2B5EF4-FFF2-40B4-BE49-F238E27FC236}">
                    <a16:creationId xmlns:a16="http://schemas.microsoft.com/office/drawing/2014/main" id="{7B232104-A238-69DD-3FCB-7259B88F3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7" name="Oval 297">
                <a:extLst>
                  <a:ext uri="{FF2B5EF4-FFF2-40B4-BE49-F238E27FC236}">
                    <a16:creationId xmlns:a16="http://schemas.microsoft.com/office/drawing/2014/main" id="{A60D1419-901E-1DEF-0D8D-E90F01623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8" name="Oval 297">
                <a:extLst>
                  <a:ext uri="{FF2B5EF4-FFF2-40B4-BE49-F238E27FC236}">
                    <a16:creationId xmlns:a16="http://schemas.microsoft.com/office/drawing/2014/main" id="{AEF83902-AEDC-E721-C78C-26922245C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67" name="Grupo 1266">
            <a:extLst>
              <a:ext uri="{FF2B5EF4-FFF2-40B4-BE49-F238E27FC236}">
                <a16:creationId xmlns:a16="http://schemas.microsoft.com/office/drawing/2014/main" id="{5148C344-9FB5-979E-763A-D12D8D7D78A6}"/>
              </a:ext>
            </a:extLst>
          </p:cNvPr>
          <p:cNvGrpSpPr/>
          <p:nvPr/>
        </p:nvGrpSpPr>
        <p:grpSpPr>
          <a:xfrm>
            <a:off x="3670881" y="5184212"/>
            <a:ext cx="2007951" cy="336419"/>
            <a:chOff x="3659244" y="5854873"/>
            <a:chExt cx="2007951" cy="336419"/>
          </a:xfrm>
        </p:grpSpPr>
        <p:grpSp>
          <p:nvGrpSpPr>
            <p:cNvPr id="1190" name="Group 1064">
              <a:extLst>
                <a:ext uri="{FF2B5EF4-FFF2-40B4-BE49-F238E27FC236}">
                  <a16:creationId xmlns:a16="http://schemas.microsoft.com/office/drawing/2014/main" id="{34C8DB70-CC8D-1103-ADBF-340DDB229C81}"/>
                </a:ext>
              </a:extLst>
            </p:cNvPr>
            <p:cNvGrpSpPr/>
            <p:nvPr/>
          </p:nvGrpSpPr>
          <p:grpSpPr>
            <a:xfrm>
              <a:off x="3659244" y="5916449"/>
              <a:ext cx="212288" cy="213266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04" name="Oval 297">
                <a:extLst>
                  <a:ext uri="{FF2B5EF4-FFF2-40B4-BE49-F238E27FC236}">
                    <a16:creationId xmlns:a16="http://schemas.microsoft.com/office/drawing/2014/main" id="{7CEA7286-9F0B-2346-2567-756453F1A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5" name="Freeform 296">
                <a:extLst>
                  <a:ext uri="{FF2B5EF4-FFF2-40B4-BE49-F238E27FC236}">
                    <a16:creationId xmlns:a16="http://schemas.microsoft.com/office/drawing/2014/main" id="{4848BA00-4816-DA7D-4A76-A395026E9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91" name="TextBox 1067">
              <a:extLst>
                <a:ext uri="{FF2B5EF4-FFF2-40B4-BE49-F238E27FC236}">
                  <a16:creationId xmlns:a16="http://schemas.microsoft.com/office/drawing/2014/main" id="{AFF688B0-8B72-44A3-0FF0-4AFF942FBE73}"/>
                </a:ext>
              </a:extLst>
            </p:cNvPr>
            <p:cNvSpPr txBox="1"/>
            <p:nvPr/>
          </p:nvSpPr>
          <p:spPr>
            <a:xfrm>
              <a:off x="3994315" y="5854873"/>
              <a:ext cx="130202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playlist_genre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92" name="Group 1068">
              <a:extLst>
                <a:ext uri="{FF2B5EF4-FFF2-40B4-BE49-F238E27FC236}">
                  <a16:creationId xmlns:a16="http://schemas.microsoft.com/office/drawing/2014/main" id="{1D367CFF-1264-7E91-9A42-6E8B57409445}"/>
                </a:ext>
              </a:extLst>
            </p:cNvPr>
            <p:cNvGrpSpPr/>
            <p:nvPr/>
          </p:nvGrpSpPr>
          <p:grpSpPr>
            <a:xfrm>
              <a:off x="5625276" y="5934810"/>
              <a:ext cx="41919" cy="176544"/>
              <a:chOff x="5461044" y="5045352"/>
              <a:chExt cx="55229" cy="232600"/>
            </a:xfrm>
          </p:grpSpPr>
          <p:sp>
            <p:nvSpPr>
              <p:cNvPr id="1201" name="Oval 297">
                <a:extLst>
                  <a:ext uri="{FF2B5EF4-FFF2-40B4-BE49-F238E27FC236}">
                    <a16:creationId xmlns:a16="http://schemas.microsoft.com/office/drawing/2014/main" id="{17EF37C3-E2D7-040B-EF74-530D70B8C5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2" name="Oval 297">
                <a:extLst>
                  <a:ext uri="{FF2B5EF4-FFF2-40B4-BE49-F238E27FC236}">
                    <a16:creationId xmlns:a16="http://schemas.microsoft.com/office/drawing/2014/main" id="{250A52B7-10A4-ED92-E165-C0470679C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3" name="Oval 297">
                <a:extLst>
                  <a:ext uri="{FF2B5EF4-FFF2-40B4-BE49-F238E27FC236}">
                    <a16:creationId xmlns:a16="http://schemas.microsoft.com/office/drawing/2014/main" id="{D7078A14-6DBB-9D33-3695-110E36D06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77" name="Grupo 1276">
            <a:extLst>
              <a:ext uri="{FF2B5EF4-FFF2-40B4-BE49-F238E27FC236}">
                <a16:creationId xmlns:a16="http://schemas.microsoft.com/office/drawing/2014/main" id="{2B690B4C-69BE-C205-20B3-8CB77C5A1B7F}"/>
              </a:ext>
            </a:extLst>
          </p:cNvPr>
          <p:cNvGrpSpPr/>
          <p:nvPr/>
        </p:nvGrpSpPr>
        <p:grpSpPr>
          <a:xfrm>
            <a:off x="3659244" y="2319783"/>
            <a:ext cx="2007951" cy="336419"/>
            <a:chOff x="3659244" y="2266443"/>
            <a:chExt cx="2007951" cy="336419"/>
          </a:xfrm>
        </p:grpSpPr>
        <p:grpSp>
          <p:nvGrpSpPr>
            <p:cNvPr id="1232" name="Group 1054">
              <a:extLst>
                <a:ext uri="{FF2B5EF4-FFF2-40B4-BE49-F238E27FC236}">
                  <a16:creationId xmlns:a16="http://schemas.microsoft.com/office/drawing/2014/main" id="{3D595B1E-EAEF-BC23-5092-3192DCE53BB6}"/>
                </a:ext>
              </a:extLst>
            </p:cNvPr>
            <p:cNvGrpSpPr/>
            <p:nvPr/>
          </p:nvGrpSpPr>
          <p:grpSpPr>
            <a:xfrm>
              <a:off x="3659244" y="2328017"/>
              <a:ext cx="212288" cy="213267"/>
              <a:chOff x="7005638" y="5643607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54" name="Oval 297">
                <a:extLst>
                  <a:ext uri="{FF2B5EF4-FFF2-40B4-BE49-F238E27FC236}">
                    <a16:creationId xmlns:a16="http://schemas.microsoft.com/office/drawing/2014/main" id="{384A9DAB-B0A6-DB22-1D3E-F7711A9DF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7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255" name="Freeform 296">
                <a:extLst>
                  <a:ext uri="{FF2B5EF4-FFF2-40B4-BE49-F238E27FC236}">
                    <a16:creationId xmlns:a16="http://schemas.microsoft.com/office/drawing/2014/main" id="{060CF429-1B2F-15B9-F685-3FB0E2B7E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33" name="TextBox 1057">
              <a:extLst>
                <a:ext uri="{FF2B5EF4-FFF2-40B4-BE49-F238E27FC236}">
                  <a16:creationId xmlns:a16="http://schemas.microsoft.com/office/drawing/2014/main" id="{F8141063-820A-62B3-D438-778226F84C98}"/>
                </a:ext>
              </a:extLst>
            </p:cNvPr>
            <p:cNvSpPr txBox="1"/>
            <p:nvPr/>
          </p:nvSpPr>
          <p:spPr>
            <a:xfrm>
              <a:off x="3994314" y="2266443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track_id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34" name="Group 1063">
              <a:extLst>
                <a:ext uri="{FF2B5EF4-FFF2-40B4-BE49-F238E27FC236}">
                  <a16:creationId xmlns:a16="http://schemas.microsoft.com/office/drawing/2014/main" id="{7D655A0E-25FE-2CCF-CCBE-349E5129626B}"/>
                </a:ext>
              </a:extLst>
            </p:cNvPr>
            <p:cNvGrpSpPr/>
            <p:nvPr/>
          </p:nvGrpSpPr>
          <p:grpSpPr>
            <a:xfrm>
              <a:off x="5625276" y="2346379"/>
              <a:ext cx="41919" cy="176544"/>
              <a:chOff x="5461044" y="5045352"/>
              <a:chExt cx="55229" cy="232600"/>
            </a:xfrm>
          </p:grpSpPr>
          <p:sp>
            <p:nvSpPr>
              <p:cNvPr id="1251" name="Oval 297">
                <a:extLst>
                  <a:ext uri="{FF2B5EF4-FFF2-40B4-BE49-F238E27FC236}">
                    <a16:creationId xmlns:a16="http://schemas.microsoft.com/office/drawing/2014/main" id="{03327D86-F1F7-78A8-1AC9-E25B268B73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2" name="Oval 297">
                <a:extLst>
                  <a:ext uri="{FF2B5EF4-FFF2-40B4-BE49-F238E27FC236}">
                    <a16:creationId xmlns:a16="http://schemas.microsoft.com/office/drawing/2014/main" id="{3C3052E7-F46C-7803-6786-7F865C03F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3" name="Oval 297">
                <a:extLst>
                  <a:ext uri="{FF2B5EF4-FFF2-40B4-BE49-F238E27FC236}">
                    <a16:creationId xmlns:a16="http://schemas.microsoft.com/office/drawing/2014/main" id="{D2D6AA25-E8EA-2280-2453-4235CF48D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78" name="Grupo 1277">
            <a:extLst>
              <a:ext uri="{FF2B5EF4-FFF2-40B4-BE49-F238E27FC236}">
                <a16:creationId xmlns:a16="http://schemas.microsoft.com/office/drawing/2014/main" id="{4A90DE40-5D18-A713-7C8D-84D46D133171}"/>
              </a:ext>
            </a:extLst>
          </p:cNvPr>
          <p:cNvGrpSpPr/>
          <p:nvPr/>
        </p:nvGrpSpPr>
        <p:grpSpPr>
          <a:xfrm>
            <a:off x="3659575" y="2648071"/>
            <a:ext cx="2007951" cy="336419"/>
            <a:chOff x="-2189614" y="2467011"/>
            <a:chExt cx="2007951" cy="336419"/>
          </a:xfrm>
        </p:grpSpPr>
        <p:grpSp>
          <p:nvGrpSpPr>
            <p:cNvPr id="1235" name="Group 1064">
              <a:extLst>
                <a:ext uri="{FF2B5EF4-FFF2-40B4-BE49-F238E27FC236}">
                  <a16:creationId xmlns:a16="http://schemas.microsoft.com/office/drawing/2014/main" id="{DEE92E29-C1CB-B48E-ED53-873C07B72DD6}"/>
                </a:ext>
              </a:extLst>
            </p:cNvPr>
            <p:cNvGrpSpPr/>
            <p:nvPr/>
          </p:nvGrpSpPr>
          <p:grpSpPr>
            <a:xfrm>
              <a:off x="-2189614" y="2528586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49" name="Oval 297">
                <a:extLst>
                  <a:ext uri="{FF2B5EF4-FFF2-40B4-BE49-F238E27FC236}">
                    <a16:creationId xmlns:a16="http://schemas.microsoft.com/office/drawing/2014/main" id="{6A524648-F43C-BF90-6305-CCE3449CD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0" name="Freeform 296">
                <a:extLst>
                  <a:ext uri="{FF2B5EF4-FFF2-40B4-BE49-F238E27FC236}">
                    <a16:creationId xmlns:a16="http://schemas.microsoft.com/office/drawing/2014/main" id="{CF305E7D-9A2B-A98A-88BA-26A5D353D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36" name="TextBox 1067">
              <a:extLst>
                <a:ext uri="{FF2B5EF4-FFF2-40B4-BE49-F238E27FC236}">
                  <a16:creationId xmlns:a16="http://schemas.microsoft.com/office/drawing/2014/main" id="{77192A37-2EE2-3781-03AD-0196161B9B6B}"/>
                </a:ext>
              </a:extLst>
            </p:cNvPr>
            <p:cNvSpPr txBox="1"/>
            <p:nvPr/>
          </p:nvSpPr>
          <p:spPr>
            <a:xfrm>
              <a:off x="-1854543" y="2467011"/>
              <a:ext cx="1015836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track_name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37" name="Group 1068">
              <a:extLst>
                <a:ext uri="{FF2B5EF4-FFF2-40B4-BE49-F238E27FC236}">
                  <a16:creationId xmlns:a16="http://schemas.microsoft.com/office/drawing/2014/main" id="{D4AED51E-77DB-801F-619A-15D60ABD03B7}"/>
                </a:ext>
              </a:extLst>
            </p:cNvPr>
            <p:cNvGrpSpPr/>
            <p:nvPr/>
          </p:nvGrpSpPr>
          <p:grpSpPr>
            <a:xfrm>
              <a:off x="-223582" y="2546945"/>
              <a:ext cx="41919" cy="176545"/>
              <a:chOff x="5461044" y="5045352"/>
              <a:chExt cx="55229" cy="232600"/>
            </a:xfrm>
          </p:grpSpPr>
          <p:sp>
            <p:nvSpPr>
              <p:cNvPr id="1246" name="Oval 297">
                <a:extLst>
                  <a:ext uri="{FF2B5EF4-FFF2-40B4-BE49-F238E27FC236}">
                    <a16:creationId xmlns:a16="http://schemas.microsoft.com/office/drawing/2014/main" id="{11D207FE-6188-15BD-E0C2-3B8FE8583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7" name="Oval 297">
                <a:extLst>
                  <a:ext uri="{FF2B5EF4-FFF2-40B4-BE49-F238E27FC236}">
                    <a16:creationId xmlns:a16="http://schemas.microsoft.com/office/drawing/2014/main" id="{EED0608C-BF3A-8A90-9C6A-45CBE02B6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8" name="Oval 297">
                <a:extLst>
                  <a:ext uri="{FF2B5EF4-FFF2-40B4-BE49-F238E27FC236}">
                    <a16:creationId xmlns:a16="http://schemas.microsoft.com/office/drawing/2014/main" id="{0DC33A3B-4693-88B3-F1DF-FEBC70BDC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79" name="Grupo 1278">
            <a:extLst>
              <a:ext uri="{FF2B5EF4-FFF2-40B4-BE49-F238E27FC236}">
                <a16:creationId xmlns:a16="http://schemas.microsoft.com/office/drawing/2014/main" id="{2274D6F4-9AF0-377B-1529-2736BB609420}"/>
              </a:ext>
            </a:extLst>
          </p:cNvPr>
          <p:cNvGrpSpPr/>
          <p:nvPr/>
        </p:nvGrpSpPr>
        <p:grpSpPr>
          <a:xfrm>
            <a:off x="3659143" y="2970710"/>
            <a:ext cx="2007965" cy="336419"/>
            <a:chOff x="-2189613" y="2735812"/>
            <a:chExt cx="2007965" cy="336419"/>
          </a:xfrm>
        </p:grpSpPr>
        <p:grpSp>
          <p:nvGrpSpPr>
            <p:cNvPr id="1238" name="Group 1072">
              <a:extLst>
                <a:ext uri="{FF2B5EF4-FFF2-40B4-BE49-F238E27FC236}">
                  <a16:creationId xmlns:a16="http://schemas.microsoft.com/office/drawing/2014/main" id="{33FD8AB8-46EA-C95A-773B-8C7C1C080DDD}"/>
                </a:ext>
              </a:extLst>
            </p:cNvPr>
            <p:cNvGrpSpPr/>
            <p:nvPr/>
          </p:nvGrpSpPr>
          <p:grpSpPr>
            <a:xfrm>
              <a:off x="-2189613" y="2797389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44" name="Oval 297">
                <a:extLst>
                  <a:ext uri="{FF2B5EF4-FFF2-40B4-BE49-F238E27FC236}">
                    <a16:creationId xmlns:a16="http://schemas.microsoft.com/office/drawing/2014/main" id="{344095D1-EAA0-0EE2-C3AC-F1B92C104F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5" name="Freeform 296">
                <a:extLst>
                  <a:ext uri="{FF2B5EF4-FFF2-40B4-BE49-F238E27FC236}">
                    <a16:creationId xmlns:a16="http://schemas.microsoft.com/office/drawing/2014/main" id="{2E7E9582-20BD-67A9-CE84-2311569C9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39" name="TextBox 1075">
              <a:extLst>
                <a:ext uri="{FF2B5EF4-FFF2-40B4-BE49-F238E27FC236}">
                  <a16:creationId xmlns:a16="http://schemas.microsoft.com/office/drawing/2014/main" id="{D5C370BF-38AE-45F9-AB24-15E784F710AE}"/>
                </a:ext>
              </a:extLst>
            </p:cNvPr>
            <p:cNvSpPr txBox="1"/>
            <p:nvPr/>
          </p:nvSpPr>
          <p:spPr>
            <a:xfrm>
              <a:off x="-1854543" y="2735812"/>
              <a:ext cx="1015836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track_artist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40" name="Group 1076">
              <a:extLst>
                <a:ext uri="{FF2B5EF4-FFF2-40B4-BE49-F238E27FC236}">
                  <a16:creationId xmlns:a16="http://schemas.microsoft.com/office/drawing/2014/main" id="{1BFFD772-EC53-A728-E91A-3780C063CA88}"/>
                </a:ext>
              </a:extLst>
            </p:cNvPr>
            <p:cNvGrpSpPr/>
            <p:nvPr/>
          </p:nvGrpSpPr>
          <p:grpSpPr>
            <a:xfrm>
              <a:off x="-223567" y="2815762"/>
              <a:ext cx="41919" cy="176545"/>
              <a:chOff x="5461044" y="5045352"/>
              <a:chExt cx="55229" cy="232600"/>
            </a:xfrm>
          </p:grpSpPr>
          <p:sp>
            <p:nvSpPr>
              <p:cNvPr id="1241" name="Oval 297">
                <a:extLst>
                  <a:ext uri="{FF2B5EF4-FFF2-40B4-BE49-F238E27FC236}">
                    <a16:creationId xmlns:a16="http://schemas.microsoft.com/office/drawing/2014/main" id="{FA5736A6-FFEF-775A-1097-D5C6D42ED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2" name="Oval 297">
                <a:extLst>
                  <a:ext uri="{FF2B5EF4-FFF2-40B4-BE49-F238E27FC236}">
                    <a16:creationId xmlns:a16="http://schemas.microsoft.com/office/drawing/2014/main" id="{4FE0ACE8-B3A9-26D4-25E6-3C7DD316C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3" name="Oval 297">
                <a:extLst>
                  <a:ext uri="{FF2B5EF4-FFF2-40B4-BE49-F238E27FC236}">
                    <a16:creationId xmlns:a16="http://schemas.microsoft.com/office/drawing/2014/main" id="{0EFC0528-FA2A-66F7-3E8F-151354B93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80" name="Grupo 1279">
            <a:extLst>
              <a:ext uri="{FF2B5EF4-FFF2-40B4-BE49-F238E27FC236}">
                <a16:creationId xmlns:a16="http://schemas.microsoft.com/office/drawing/2014/main" id="{69B0342B-77EF-02BC-ECE9-AD7DCD38BDDA}"/>
              </a:ext>
            </a:extLst>
          </p:cNvPr>
          <p:cNvGrpSpPr/>
          <p:nvPr/>
        </p:nvGrpSpPr>
        <p:grpSpPr>
          <a:xfrm>
            <a:off x="3659251" y="3298767"/>
            <a:ext cx="2007951" cy="336419"/>
            <a:chOff x="-2189614" y="3007287"/>
            <a:chExt cx="2007951" cy="336419"/>
          </a:xfrm>
        </p:grpSpPr>
        <p:grpSp>
          <p:nvGrpSpPr>
            <p:cNvPr id="1216" name="Group 1054">
              <a:extLst>
                <a:ext uri="{FF2B5EF4-FFF2-40B4-BE49-F238E27FC236}">
                  <a16:creationId xmlns:a16="http://schemas.microsoft.com/office/drawing/2014/main" id="{28833A01-AC86-A83E-63D2-E03A31F7BA92}"/>
                </a:ext>
              </a:extLst>
            </p:cNvPr>
            <p:cNvGrpSpPr/>
            <p:nvPr/>
          </p:nvGrpSpPr>
          <p:grpSpPr>
            <a:xfrm>
              <a:off x="-2189614" y="3068863"/>
              <a:ext cx="212288" cy="213266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30" name="Oval 297">
                <a:extLst>
                  <a:ext uri="{FF2B5EF4-FFF2-40B4-BE49-F238E27FC236}">
                    <a16:creationId xmlns:a16="http://schemas.microsoft.com/office/drawing/2014/main" id="{EC6DE3FC-544E-D6F1-440D-37333A7D2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1" name="Freeform 296">
                <a:extLst>
                  <a:ext uri="{FF2B5EF4-FFF2-40B4-BE49-F238E27FC236}">
                    <a16:creationId xmlns:a16="http://schemas.microsoft.com/office/drawing/2014/main" id="{0C87F83E-7705-AAB2-2A11-D5A0DDA44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17" name="TextBox 1057">
              <a:extLst>
                <a:ext uri="{FF2B5EF4-FFF2-40B4-BE49-F238E27FC236}">
                  <a16:creationId xmlns:a16="http://schemas.microsoft.com/office/drawing/2014/main" id="{F030B690-FCFC-555C-8A2D-8B798C2FA2AB}"/>
                </a:ext>
              </a:extLst>
            </p:cNvPr>
            <p:cNvSpPr txBox="1"/>
            <p:nvPr/>
          </p:nvSpPr>
          <p:spPr>
            <a:xfrm>
              <a:off x="-1854544" y="3007287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track_popularity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18" name="Group 1063">
              <a:extLst>
                <a:ext uri="{FF2B5EF4-FFF2-40B4-BE49-F238E27FC236}">
                  <a16:creationId xmlns:a16="http://schemas.microsoft.com/office/drawing/2014/main" id="{4DCC730F-C852-62EB-8E93-AFD6333E2D46}"/>
                </a:ext>
              </a:extLst>
            </p:cNvPr>
            <p:cNvGrpSpPr/>
            <p:nvPr/>
          </p:nvGrpSpPr>
          <p:grpSpPr>
            <a:xfrm>
              <a:off x="-223582" y="3087224"/>
              <a:ext cx="41919" cy="176544"/>
              <a:chOff x="5461044" y="5045352"/>
              <a:chExt cx="55229" cy="232600"/>
            </a:xfrm>
          </p:grpSpPr>
          <p:sp>
            <p:nvSpPr>
              <p:cNvPr id="1227" name="Oval 297">
                <a:extLst>
                  <a:ext uri="{FF2B5EF4-FFF2-40B4-BE49-F238E27FC236}">
                    <a16:creationId xmlns:a16="http://schemas.microsoft.com/office/drawing/2014/main" id="{B3F14F95-833B-3133-3984-AD61A1A01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8" name="Oval 297">
                <a:extLst>
                  <a:ext uri="{FF2B5EF4-FFF2-40B4-BE49-F238E27FC236}">
                    <a16:creationId xmlns:a16="http://schemas.microsoft.com/office/drawing/2014/main" id="{F4AE8B89-3005-CD99-A2F8-128FBF240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9" name="Oval 297">
                <a:extLst>
                  <a:ext uri="{FF2B5EF4-FFF2-40B4-BE49-F238E27FC236}">
                    <a16:creationId xmlns:a16="http://schemas.microsoft.com/office/drawing/2014/main" id="{D8F6EBA8-5B2A-20B8-2098-D25D67F83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81" name="Grupo 1280">
            <a:extLst>
              <a:ext uri="{FF2B5EF4-FFF2-40B4-BE49-F238E27FC236}">
                <a16:creationId xmlns:a16="http://schemas.microsoft.com/office/drawing/2014/main" id="{A08CB780-E466-0808-C3D2-2066122D8C41}"/>
              </a:ext>
            </a:extLst>
          </p:cNvPr>
          <p:cNvGrpSpPr/>
          <p:nvPr/>
        </p:nvGrpSpPr>
        <p:grpSpPr>
          <a:xfrm>
            <a:off x="3661383" y="3590119"/>
            <a:ext cx="2011765" cy="336418"/>
            <a:chOff x="-2189614" y="3281570"/>
            <a:chExt cx="2011765" cy="336418"/>
          </a:xfrm>
        </p:grpSpPr>
        <p:grpSp>
          <p:nvGrpSpPr>
            <p:cNvPr id="1219" name="Group 1064">
              <a:extLst>
                <a:ext uri="{FF2B5EF4-FFF2-40B4-BE49-F238E27FC236}">
                  <a16:creationId xmlns:a16="http://schemas.microsoft.com/office/drawing/2014/main" id="{FDF89B36-E7BC-9167-C571-F6D54A7C7A90}"/>
                </a:ext>
              </a:extLst>
            </p:cNvPr>
            <p:cNvGrpSpPr/>
            <p:nvPr/>
          </p:nvGrpSpPr>
          <p:grpSpPr>
            <a:xfrm>
              <a:off x="-2189614" y="3364576"/>
              <a:ext cx="212288" cy="213266"/>
              <a:chOff x="7005638" y="5571435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25" name="Oval 297">
                <a:extLst>
                  <a:ext uri="{FF2B5EF4-FFF2-40B4-BE49-F238E27FC236}">
                    <a16:creationId xmlns:a16="http://schemas.microsoft.com/office/drawing/2014/main" id="{3E70553C-60CB-E262-1882-76F0805D6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571435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6" name="Freeform 296">
                <a:extLst>
                  <a:ext uri="{FF2B5EF4-FFF2-40B4-BE49-F238E27FC236}">
                    <a16:creationId xmlns:a16="http://schemas.microsoft.com/office/drawing/2014/main" id="{E28BF524-E7BC-4DBA-0AEB-8FCB124D2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648832"/>
                <a:ext cx="158749" cy="180974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20" name="TextBox 1067">
              <a:extLst>
                <a:ext uri="{FF2B5EF4-FFF2-40B4-BE49-F238E27FC236}">
                  <a16:creationId xmlns:a16="http://schemas.microsoft.com/office/drawing/2014/main" id="{3746882C-3B7A-A508-CA77-EE44A3A47B00}"/>
                </a:ext>
              </a:extLst>
            </p:cNvPr>
            <p:cNvSpPr txBox="1"/>
            <p:nvPr/>
          </p:nvSpPr>
          <p:spPr>
            <a:xfrm>
              <a:off x="-1854543" y="3281570"/>
              <a:ext cx="1389692" cy="33641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track_album_id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21" name="Group 1068">
              <a:extLst>
                <a:ext uri="{FF2B5EF4-FFF2-40B4-BE49-F238E27FC236}">
                  <a16:creationId xmlns:a16="http://schemas.microsoft.com/office/drawing/2014/main" id="{0DE795E0-6C7A-57D5-7EF3-C31605528AFD}"/>
                </a:ext>
              </a:extLst>
            </p:cNvPr>
            <p:cNvGrpSpPr/>
            <p:nvPr/>
          </p:nvGrpSpPr>
          <p:grpSpPr>
            <a:xfrm>
              <a:off x="-223568" y="3384624"/>
              <a:ext cx="45719" cy="176518"/>
              <a:chOff x="5461044" y="4988912"/>
              <a:chExt cx="60236" cy="232561"/>
            </a:xfrm>
          </p:grpSpPr>
          <p:sp>
            <p:nvSpPr>
              <p:cNvPr id="1222" name="Oval 297">
                <a:extLst>
                  <a:ext uri="{FF2B5EF4-FFF2-40B4-BE49-F238E27FC236}">
                    <a16:creationId xmlns:a16="http://schemas.microsoft.com/office/drawing/2014/main" id="{43F78614-21C5-14DB-0174-18D368841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4988912"/>
                <a:ext cx="60236" cy="55481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223" name="Oval 297">
                <a:extLst>
                  <a:ext uri="{FF2B5EF4-FFF2-40B4-BE49-F238E27FC236}">
                    <a16:creationId xmlns:a16="http://schemas.microsoft.com/office/drawing/2014/main" id="{CE06381A-413F-A588-5819-CA7FC8F4F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77442"/>
                <a:ext cx="60236" cy="55482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4" name="Oval 297">
                <a:extLst>
                  <a:ext uri="{FF2B5EF4-FFF2-40B4-BE49-F238E27FC236}">
                    <a16:creationId xmlns:a16="http://schemas.microsoft.com/office/drawing/2014/main" id="{FAD9988E-2C75-5663-47E1-437F82212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65987"/>
                <a:ext cx="60236" cy="55486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64" name="Grupo 1263">
            <a:extLst>
              <a:ext uri="{FF2B5EF4-FFF2-40B4-BE49-F238E27FC236}">
                <a16:creationId xmlns:a16="http://schemas.microsoft.com/office/drawing/2014/main" id="{2B56FB31-FD15-0036-B7BC-454FE7585A99}"/>
              </a:ext>
            </a:extLst>
          </p:cNvPr>
          <p:cNvGrpSpPr/>
          <p:nvPr/>
        </p:nvGrpSpPr>
        <p:grpSpPr>
          <a:xfrm>
            <a:off x="3659143" y="3912990"/>
            <a:ext cx="2011765" cy="336419"/>
            <a:chOff x="3659244" y="3350971"/>
            <a:chExt cx="2011765" cy="336419"/>
          </a:xfrm>
        </p:grpSpPr>
        <p:grpSp>
          <p:nvGrpSpPr>
            <p:cNvPr id="1182" name="Group 1054">
              <a:extLst>
                <a:ext uri="{FF2B5EF4-FFF2-40B4-BE49-F238E27FC236}">
                  <a16:creationId xmlns:a16="http://schemas.microsoft.com/office/drawing/2014/main" id="{54ECB8B8-5424-84BC-0260-44961909FCD0}"/>
                </a:ext>
              </a:extLst>
            </p:cNvPr>
            <p:cNvGrpSpPr/>
            <p:nvPr/>
          </p:nvGrpSpPr>
          <p:grpSpPr>
            <a:xfrm>
              <a:off x="3659244" y="3424921"/>
              <a:ext cx="212288" cy="213267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184" name="Oval 297">
                <a:extLst>
                  <a:ext uri="{FF2B5EF4-FFF2-40B4-BE49-F238E27FC236}">
                    <a16:creationId xmlns:a16="http://schemas.microsoft.com/office/drawing/2014/main" id="{94044274-9835-10B2-27A4-B62A68DD7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5" name="Freeform 296">
                <a:extLst>
                  <a:ext uri="{FF2B5EF4-FFF2-40B4-BE49-F238E27FC236}">
                    <a16:creationId xmlns:a16="http://schemas.microsoft.com/office/drawing/2014/main" id="{E0BC0B85-188D-283A-75E5-81737B074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83" name="TextBox 1057">
              <a:extLst>
                <a:ext uri="{FF2B5EF4-FFF2-40B4-BE49-F238E27FC236}">
                  <a16:creationId xmlns:a16="http://schemas.microsoft.com/office/drawing/2014/main" id="{4991B814-7389-C10D-347D-CBCBCEA2C0C0}"/>
                </a:ext>
              </a:extLst>
            </p:cNvPr>
            <p:cNvSpPr txBox="1"/>
            <p:nvPr/>
          </p:nvSpPr>
          <p:spPr>
            <a:xfrm>
              <a:off x="3994314" y="3350971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track_album_name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60" name="Group 1068">
              <a:extLst>
                <a:ext uri="{FF2B5EF4-FFF2-40B4-BE49-F238E27FC236}">
                  <a16:creationId xmlns:a16="http://schemas.microsoft.com/office/drawing/2014/main" id="{F0853DB0-C6E9-E21E-841D-A0B3F6E76722}"/>
                </a:ext>
              </a:extLst>
            </p:cNvPr>
            <p:cNvGrpSpPr/>
            <p:nvPr/>
          </p:nvGrpSpPr>
          <p:grpSpPr>
            <a:xfrm>
              <a:off x="5625290" y="3459784"/>
              <a:ext cx="45719" cy="176518"/>
              <a:chOff x="5461044" y="4988912"/>
              <a:chExt cx="60236" cy="232561"/>
            </a:xfrm>
          </p:grpSpPr>
          <p:sp>
            <p:nvSpPr>
              <p:cNvPr id="1261" name="Oval 297">
                <a:extLst>
                  <a:ext uri="{FF2B5EF4-FFF2-40B4-BE49-F238E27FC236}">
                    <a16:creationId xmlns:a16="http://schemas.microsoft.com/office/drawing/2014/main" id="{24D79BBC-1F5D-EDB7-EBAE-0288A7C68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4988912"/>
                <a:ext cx="60236" cy="55481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262" name="Oval 297">
                <a:extLst>
                  <a:ext uri="{FF2B5EF4-FFF2-40B4-BE49-F238E27FC236}">
                    <a16:creationId xmlns:a16="http://schemas.microsoft.com/office/drawing/2014/main" id="{64FE69B0-8721-7707-D9E1-FDE766D49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77442"/>
                <a:ext cx="60236" cy="55482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3" name="Oval 297">
                <a:extLst>
                  <a:ext uri="{FF2B5EF4-FFF2-40B4-BE49-F238E27FC236}">
                    <a16:creationId xmlns:a16="http://schemas.microsoft.com/office/drawing/2014/main" id="{CB9FCE4F-B258-1E67-3D36-EE3B93378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65987"/>
                <a:ext cx="60236" cy="55486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68" name="Grupo 1267">
            <a:extLst>
              <a:ext uri="{FF2B5EF4-FFF2-40B4-BE49-F238E27FC236}">
                <a16:creationId xmlns:a16="http://schemas.microsoft.com/office/drawing/2014/main" id="{8B73DFEE-E7A3-2496-7E20-13764AF93DCB}"/>
              </a:ext>
            </a:extLst>
          </p:cNvPr>
          <p:cNvGrpSpPr/>
          <p:nvPr/>
        </p:nvGrpSpPr>
        <p:grpSpPr>
          <a:xfrm>
            <a:off x="3685476" y="5479225"/>
            <a:ext cx="2007951" cy="336419"/>
            <a:chOff x="3659244" y="5854873"/>
            <a:chExt cx="2007951" cy="336419"/>
          </a:xfrm>
        </p:grpSpPr>
        <p:grpSp>
          <p:nvGrpSpPr>
            <p:cNvPr id="1269" name="Group 1064">
              <a:extLst>
                <a:ext uri="{FF2B5EF4-FFF2-40B4-BE49-F238E27FC236}">
                  <a16:creationId xmlns:a16="http://schemas.microsoft.com/office/drawing/2014/main" id="{2B77F18F-82E5-A30A-4417-885798439E36}"/>
                </a:ext>
              </a:extLst>
            </p:cNvPr>
            <p:cNvGrpSpPr/>
            <p:nvPr/>
          </p:nvGrpSpPr>
          <p:grpSpPr>
            <a:xfrm>
              <a:off x="3659244" y="5916449"/>
              <a:ext cx="212288" cy="213266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75" name="Oval 297">
                <a:extLst>
                  <a:ext uri="{FF2B5EF4-FFF2-40B4-BE49-F238E27FC236}">
                    <a16:creationId xmlns:a16="http://schemas.microsoft.com/office/drawing/2014/main" id="{AA9E6FA8-AF7C-7DCE-4B19-CFA42F251F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6" name="Freeform 296">
                <a:extLst>
                  <a:ext uri="{FF2B5EF4-FFF2-40B4-BE49-F238E27FC236}">
                    <a16:creationId xmlns:a16="http://schemas.microsoft.com/office/drawing/2014/main" id="{E01F2860-ECBC-544B-1BB1-8157F429D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70" name="TextBox 1067">
              <a:extLst>
                <a:ext uri="{FF2B5EF4-FFF2-40B4-BE49-F238E27FC236}">
                  <a16:creationId xmlns:a16="http://schemas.microsoft.com/office/drawing/2014/main" id="{8BF2B65C-B42E-E1CD-BD28-04DCE8BDB5A2}"/>
                </a:ext>
              </a:extLst>
            </p:cNvPr>
            <p:cNvSpPr txBox="1"/>
            <p:nvPr/>
          </p:nvSpPr>
          <p:spPr>
            <a:xfrm>
              <a:off x="3994315" y="5854873"/>
              <a:ext cx="130202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playlist_subgenre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71" name="Group 1068">
              <a:extLst>
                <a:ext uri="{FF2B5EF4-FFF2-40B4-BE49-F238E27FC236}">
                  <a16:creationId xmlns:a16="http://schemas.microsoft.com/office/drawing/2014/main" id="{7A91F058-BE5A-560C-D67D-9ABC219439A3}"/>
                </a:ext>
              </a:extLst>
            </p:cNvPr>
            <p:cNvGrpSpPr/>
            <p:nvPr/>
          </p:nvGrpSpPr>
          <p:grpSpPr>
            <a:xfrm>
              <a:off x="5625276" y="5934810"/>
              <a:ext cx="41919" cy="176544"/>
              <a:chOff x="5461044" y="5045352"/>
              <a:chExt cx="55229" cy="232600"/>
            </a:xfrm>
          </p:grpSpPr>
          <p:sp>
            <p:nvSpPr>
              <p:cNvPr id="1272" name="Oval 297">
                <a:extLst>
                  <a:ext uri="{FF2B5EF4-FFF2-40B4-BE49-F238E27FC236}">
                    <a16:creationId xmlns:a16="http://schemas.microsoft.com/office/drawing/2014/main" id="{9D3B26E9-3D65-39B0-20C4-6B4C0B4A5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3" name="Oval 297">
                <a:extLst>
                  <a:ext uri="{FF2B5EF4-FFF2-40B4-BE49-F238E27FC236}">
                    <a16:creationId xmlns:a16="http://schemas.microsoft.com/office/drawing/2014/main" id="{DA787447-E9C8-4145-C4B9-4CFF8209B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4" name="Oval 297">
                <a:extLst>
                  <a:ext uri="{FF2B5EF4-FFF2-40B4-BE49-F238E27FC236}">
                    <a16:creationId xmlns:a16="http://schemas.microsoft.com/office/drawing/2014/main" id="{02453434-F44E-517E-81AA-0E4B21121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82" name="Grupo 1281">
            <a:extLst>
              <a:ext uri="{FF2B5EF4-FFF2-40B4-BE49-F238E27FC236}">
                <a16:creationId xmlns:a16="http://schemas.microsoft.com/office/drawing/2014/main" id="{0E3BEF71-AE79-A098-7F90-190D7A989810}"/>
              </a:ext>
            </a:extLst>
          </p:cNvPr>
          <p:cNvGrpSpPr/>
          <p:nvPr/>
        </p:nvGrpSpPr>
        <p:grpSpPr>
          <a:xfrm>
            <a:off x="3667929" y="4541232"/>
            <a:ext cx="2007951" cy="336419"/>
            <a:chOff x="3659244" y="3917206"/>
            <a:chExt cx="2007951" cy="336419"/>
          </a:xfrm>
        </p:grpSpPr>
        <p:grpSp>
          <p:nvGrpSpPr>
            <p:cNvPr id="1283" name="Group 1072">
              <a:extLst>
                <a:ext uri="{FF2B5EF4-FFF2-40B4-BE49-F238E27FC236}">
                  <a16:creationId xmlns:a16="http://schemas.microsoft.com/office/drawing/2014/main" id="{010CA3C0-5FA4-F165-84DB-A9BFC1DC2092}"/>
                </a:ext>
              </a:extLst>
            </p:cNvPr>
            <p:cNvGrpSpPr/>
            <p:nvPr/>
          </p:nvGrpSpPr>
          <p:grpSpPr>
            <a:xfrm>
              <a:off x="3659244" y="3978782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89" name="Oval 297">
                <a:extLst>
                  <a:ext uri="{FF2B5EF4-FFF2-40B4-BE49-F238E27FC236}">
                    <a16:creationId xmlns:a16="http://schemas.microsoft.com/office/drawing/2014/main" id="{EDCB3B34-410E-8110-2A3E-96DDEFEB1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0" name="Freeform 296">
                <a:extLst>
                  <a:ext uri="{FF2B5EF4-FFF2-40B4-BE49-F238E27FC236}">
                    <a16:creationId xmlns:a16="http://schemas.microsoft.com/office/drawing/2014/main" id="{2989814E-3EBC-FC03-AFE9-40EE24D65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84" name="TextBox 1075">
              <a:extLst>
                <a:ext uri="{FF2B5EF4-FFF2-40B4-BE49-F238E27FC236}">
                  <a16:creationId xmlns:a16="http://schemas.microsoft.com/office/drawing/2014/main" id="{9072BFAB-64C3-3265-D3E5-B6A8ED685947}"/>
                </a:ext>
              </a:extLst>
            </p:cNvPr>
            <p:cNvSpPr txBox="1"/>
            <p:nvPr/>
          </p:nvSpPr>
          <p:spPr>
            <a:xfrm>
              <a:off x="3994315" y="3917206"/>
              <a:ext cx="1295344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playlist_name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85" name="Group 1076">
              <a:extLst>
                <a:ext uri="{FF2B5EF4-FFF2-40B4-BE49-F238E27FC236}">
                  <a16:creationId xmlns:a16="http://schemas.microsoft.com/office/drawing/2014/main" id="{9594FCA9-5F5A-5E92-0802-D59C6491F6A6}"/>
                </a:ext>
              </a:extLst>
            </p:cNvPr>
            <p:cNvGrpSpPr/>
            <p:nvPr/>
          </p:nvGrpSpPr>
          <p:grpSpPr>
            <a:xfrm>
              <a:off x="5625276" y="3997143"/>
              <a:ext cx="41919" cy="176544"/>
              <a:chOff x="5461044" y="5045352"/>
              <a:chExt cx="55229" cy="232600"/>
            </a:xfrm>
          </p:grpSpPr>
          <p:sp>
            <p:nvSpPr>
              <p:cNvPr id="1286" name="Oval 297">
                <a:extLst>
                  <a:ext uri="{FF2B5EF4-FFF2-40B4-BE49-F238E27FC236}">
                    <a16:creationId xmlns:a16="http://schemas.microsoft.com/office/drawing/2014/main" id="{5D947D9E-54C0-32A1-6791-D54C6EC79C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7" name="Oval 297">
                <a:extLst>
                  <a:ext uri="{FF2B5EF4-FFF2-40B4-BE49-F238E27FC236}">
                    <a16:creationId xmlns:a16="http://schemas.microsoft.com/office/drawing/2014/main" id="{61ABEAB5-E996-5385-1AB0-B749D7830B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8" name="Oval 297">
                <a:extLst>
                  <a:ext uri="{FF2B5EF4-FFF2-40B4-BE49-F238E27FC236}">
                    <a16:creationId xmlns:a16="http://schemas.microsoft.com/office/drawing/2014/main" id="{178CE2C8-EF2C-FDF8-5B32-717BC2CF66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291" name="Grupo 1290">
            <a:extLst>
              <a:ext uri="{FF2B5EF4-FFF2-40B4-BE49-F238E27FC236}">
                <a16:creationId xmlns:a16="http://schemas.microsoft.com/office/drawing/2014/main" id="{CF502AF5-2A2C-7131-14F7-8A6547F21A3E}"/>
              </a:ext>
            </a:extLst>
          </p:cNvPr>
          <p:cNvGrpSpPr/>
          <p:nvPr/>
        </p:nvGrpSpPr>
        <p:grpSpPr>
          <a:xfrm>
            <a:off x="6735483" y="4077733"/>
            <a:ext cx="2007951" cy="336419"/>
            <a:chOff x="3659244" y="3917206"/>
            <a:chExt cx="2007951" cy="336419"/>
          </a:xfrm>
        </p:grpSpPr>
        <p:grpSp>
          <p:nvGrpSpPr>
            <p:cNvPr id="1292" name="Group 1072">
              <a:extLst>
                <a:ext uri="{FF2B5EF4-FFF2-40B4-BE49-F238E27FC236}">
                  <a16:creationId xmlns:a16="http://schemas.microsoft.com/office/drawing/2014/main" id="{E3CF0B74-1F34-AF6E-B5A6-E894EF71FA2C}"/>
                </a:ext>
              </a:extLst>
            </p:cNvPr>
            <p:cNvGrpSpPr/>
            <p:nvPr/>
          </p:nvGrpSpPr>
          <p:grpSpPr>
            <a:xfrm>
              <a:off x="3659244" y="3978782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298" name="Oval 297">
                <a:extLst>
                  <a:ext uri="{FF2B5EF4-FFF2-40B4-BE49-F238E27FC236}">
                    <a16:creationId xmlns:a16="http://schemas.microsoft.com/office/drawing/2014/main" id="{7CCC2BE1-C0FA-D356-6987-647E6B98C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9" name="Freeform 296">
                <a:extLst>
                  <a:ext uri="{FF2B5EF4-FFF2-40B4-BE49-F238E27FC236}">
                    <a16:creationId xmlns:a16="http://schemas.microsoft.com/office/drawing/2014/main" id="{3245B748-3EA3-432C-79BF-EC67CB46B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93" name="TextBox 1075">
              <a:extLst>
                <a:ext uri="{FF2B5EF4-FFF2-40B4-BE49-F238E27FC236}">
                  <a16:creationId xmlns:a16="http://schemas.microsoft.com/office/drawing/2014/main" id="{43EB0837-72F7-CBA5-87A2-DAF69E7144C6}"/>
                </a:ext>
              </a:extLst>
            </p:cNvPr>
            <p:cNvSpPr txBox="1"/>
            <p:nvPr/>
          </p:nvSpPr>
          <p:spPr>
            <a:xfrm>
              <a:off x="3994315" y="3917206"/>
              <a:ext cx="1295344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acousticness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94" name="Group 1076">
              <a:extLst>
                <a:ext uri="{FF2B5EF4-FFF2-40B4-BE49-F238E27FC236}">
                  <a16:creationId xmlns:a16="http://schemas.microsoft.com/office/drawing/2014/main" id="{D36584DF-8507-ECD1-F5A0-5B564CA3E5FB}"/>
                </a:ext>
              </a:extLst>
            </p:cNvPr>
            <p:cNvGrpSpPr/>
            <p:nvPr/>
          </p:nvGrpSpPr>
          <p:grpSpPr>
            <a:xfrm>
              <a:off x="5625276" y="3997143"/>
              <a:ext cx="41919" cy="176544"/>
              <a:chOff x="5461044" y="5045352"/>
              <a:chExt cx="55229" cy="232600"/>
            </a:xfrm>
          </p:grpSpPr>
          <p:sp>
            <p:nvSpPr>
              <p:cNvPr id="1295" name="Oval 297">
                <a:extLst>
                  <a:ext uri="{FF2B5EF4-FFF2-40B4-BE49-F238E27FC236}">
                    <a16:creationId xmlns:a16="http://schemas.microsoft.com/office/drawing/2014/main" id="{F828DE31-D7B2-DD1A-137C-AAB3AEAAFA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6" name="Oval 297">
                <a:extLst>
                  <a:ext uri="{FF2B5EF4-FFF2-40B4-BE49-F238E27FC236}">
                    <a16:creationId xmlns:a16="http://schemas.microsoft.com/office/drawing/2014/main" id="{08926AF7-D2EE-B33A-AC18-667AD66C3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97" name="Oval 297">
                <a:extLst>
                  <a:ext uri="{FF2B5EF4-FFF2-40B4-BE49-F238E27FC236}">
                    <a16:creationId xmlns:a16="http://schemas.microsoft.com/office/drawing/2014/main" id="{CB71441D-85AE-5031-B6EE-D46341AD0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00" name="Grupo 1299">
            <a:extLst>
              <a:ext uri="{FF2B5EF4-FFF2-40B4-BE49-F238E27FC236}">
                <a16:creationId xmlns:a16="http://schemas.microsoft.com/office/drawing/2014/main" id="{CA8C010B-B8B0-A4D1-BC70-3135A337F5FC}"/>
              </a:ext>
            </a:extLst>
          </p:cNvPr>
          <p:cNvGrpSpPr/>
          <p:nvPr/>
        </p:nvGrpSpPr>
        <p:grpSpPr>
          <a:xfrm>
            <a:off x="6736432" y="4728134"/>
            <a:ext cx="2007951" cy="336419"/>
            <a:chOff x="3659244" y="5394132"/>
            <a:chExt cx="2007951" cy="336419"/>
          </a:xfrm>
        </p:grpSpPr>
        <p:grpSp>
          <p:nvGrpSpPr>
            <p:cNvPr id="1301" name="Group 1054">
              <a:extLst>
                <a:ext uri="{FF2B5EF4-FFF2-40B4-BE49-F238E27FC236}">
                  <a16:creationId xmlns:a16="http://schemas.microsoft.com/office/drawing/2014/main" id="{D10CE700-B660-9F60-03CF-6AC0CDE4528C}"/>
                </a:ext>
              </a:extLst>
            </p:cNvPr>
            <p:cNvGrpSpPr/>
            <p:nvPr/>
          </p:nvGrpSpPr>
          <p:grpSpPr>
            <a:xfrm>
              <a:off x="3659244" y="5455708"/>
              <a:ext cx="212288" cy="213266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07" name="Oval 297">
                <a:extLst>
                  <a:ext uri="{FF2B5EF4-FFF2-40B4-BE49-F238E27FC236}">
                    <a16:creationId xmlns:a16="http://schemas.microsoft.com/office/drawing/2014/main" id="{2CDECD75-F9B0-72BF-43B3-B8C16A3810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8" name="Freeform 296">
                <a:extLst>
                  <a:ext uri="{FF2B5EF4-FFF2-40B4-BE49-F238E27FC236}">
                    <a16:creationId xmlns:a16="http://schemas.microsoft.com/office/drawing/2014/main" id="{CCC25ACC-4F4F-FCF3-0F82-44C1DBD4B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02" name="TextBox 1057">
              <a:extLst>
                <a:ext uri="{FF2B5EF4-FFF2-40B4-BE49-F238E27FC236}">
                  <a16:creationId xmlns:a16="http://schemas.microsoft.com/office/drawing/2014/main" id="{B5176035-1689-8BDB-E940-A9BDAAB71E48}"/>
                </a:ext>
              </a:extLst>
            </p:cNvPr>
            <p:cNvSpPr txBox="1"/>
            <p:nvPr/>
          </p:nvSpPr>
          <p:spPr>
            <a:xfrm>
              <a:off x="3994314" y="5394132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liveness</a:t>
              </a:r>
            </a:p>
          </p:txBody>
        </p:sp>
        <p:grpSp>
          <p:nvGrpSpPr>
            <p:cNvPr id="1303" name="Group 1063">
              <a:extLst>
                <a:ext uri="{FF2B5EF4-FFF2-40B4-BE49-F238E27FC236}">
                  <a16:creationId xmlns:a16="http://schemas.microsoft.com/office/drawing/2014/main" id="{C755C79E-3672-FCA2-ECD1-8EF48E247639}"/>
                </a:ext>
              </a:extLst>
            </p:cNvPr>
            <p:cNvGrpSpPr/>
            <p:nvPr/>
          </p:nvGrpSpPr>
          <p:grpSpPr>
            <a:xfrm>
              <a:off x="5625276" y="5474069"/>
              <a:ext cx="41919" cy="176544"/>
              <a:chOff x="5461044" y="5045352"/>
              <a:chExt cx="55229" cy="232600"/>
            </a:xfrm>
          </p:grpSpPr>
          <p:sp>
            <p:nvSpPr>
              <p:cNvPr id="1304" name="Oval 297">
                <a:extLst>
                  <a:ext uri="{FF2B5EF4-FFF2-40B4-BE49-F238E27FC236}">
                    <a16:creationId xmlns:a16="http://schemas.microsoft.com/office/drawing/2014/main" id="{56A482FB-19B0-BCF8-49CD-452ED4C34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5" name="Oval 297">
                <a:extLst>
                  <a:ext uri="{FF2B5EF4-FFF2-40B4-BE49-F238E27FC236}">
                    <a16:creationId xmlns:a16="http://schemas.microsoft.com/office/drawing/2014/main" id="{750DF8EC-61D6-1B01-7D94-E7F97FFDB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06" name="Oval 297">
                <a:extLst>
                  <a:ext uri="{FF2B5EF4-FFF2-40B4-BE49-F238E27FC236}">
                    <a16:creationId xmlns:a16="http://schemas.microsoft.com/office/drawing/2014/main" id="{0EC33556-9694-B98D-AEBC-86779F028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09" name="Grupo 1308">
            <a:extLst>
              <a:ext uri="{FF2B5EF4-FFF2-40B4-BE49-F238E27FC236}">
                <a16:creationId xmlns:a16="http://schemas.microsoft.com/office/drawing/2014/main" id="{477A4E89-31DB-FB54-2F6A-59F307821C27}"/>
              </a:ext>
            </a:extLst>
          </p:cNvPr>
          <p:cNvGrpSpPr/>
          <p:nvPr/>
        </p:nvGrpSpPr>
        <p:grpSpPr>
          <a:xfrm>
            <a:off x="6738435" y="5030184"/>
            <a:ext cx="2007951" cy="336419"/>
            <a:chOff x="3659244" y="5854873"/>
            <a:chExt cx="2007951" cy="336419"/>
          </a:xfrm>
        </p:grpSpPr>
        <p:grpSp>
          <p:nvGrpSpPr>
            <p:cNvPr id="1310" name="Group 1064">
              <a:extLst>
                <a:ext uri="{FF2B5EF4-FFF2-40B4-BE49-F238E27FC236}">
                  <a16:creationId xmlns:a16="http://schemas.microsoft.com/office/drawing/2014/main" id="{899DC4B7-E4B4-AE91-C032-2A6AD7E3B10F}"/>
                </a:ext>
              </a:extLst>
            </p:cNvPr>
            <p:cNvGrpSpPr/>
            <p:nvPr/>
          </p:nvGrpSpPr>
          <p:grpSpPr>
            <a:xfrm>
              <a:off x="3659244" y="5916449"/>
              <a:ext cx="212288" cy="213266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16" name="Oval 297">
                <a:extLst>
                  <a:ext uri="{FF2B5EF4-FFF2-40B4-BE49-F238E27FC236}">
                    <a16:creationId xmlns:a16="http://schemas.microsoft.com/office/drawing/2014/main" id="{53ABD83B-F27B-EA75-CCBD-8A313B2A0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7" name="Freeform 296">
                <a:extLst>
                  <a:ext uri="{FF2B5EF4-FFF2-40B4-BE49-F238E27FC236}">
                    <a16:creationId xmlns:a16="http://schemas.microsoft.com/office/drawing/2014/main" id="{F7A1899B-5578-C99B-085D-F94DDC0F6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11" name="TextBox 1067">
              <a:extLst>
                <a:ext uri="{FF2B5EF4-FFF2-40B4-BE49-F238E27FC236}">
                  <a16:creationId xmlns:a16="http://schemas.microsoft.com/office/drawing/2014/main" id="{98C86E19-4413-76A7-12CF-3960057E3124}"/>
                </a:ext>
              </a:extLst>
            </p:cNvPr>
            <p:cNvSpPr txBox="1"/>
            <p:nvPr/>
          </p:nvSpPr>
          <p:spPr>
            <a:xfrm>
              <a:off x="3994315" y="5854873"/>
              <a:ext cx="130202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valence</a:t>
              </a:r>
            </a:p>
          </p:txBody>
        </p:sp>
        <p:grpSp>
          <p:nvGrpSpPr>
            <p:cNvPr id="1312" name="Group 1068">
              <a:extLst>
                <a:ext uri="{FF2B5EF4-FFF2-40B4-BE49-F238E27FC236}">
                  <a16:creationId xmlns:a16="http://schemas.microsoft.com/office/drawing/2014/main" id="{458A3727-13D3-E449-98F4-8D78E490DF5B}"/>
                </a:ext>
              </a:extLst>
            </p:cNvPr>
            <p:cNvGrpSpPr/>
            <p:nvPr/>
          </p:nvGrpSpPr>
          <p:grpSpPr>
            <a:xfrm>
              <a:off x="5625276" y="5934810"/>
              <a:ext cx="41919" cy="176544"/>
              <a:chOff x="5461044" y="5045352"/>
              <a:chExt cx="55229" cy="232600"/>
            </a:xfrm>
          </p:grpSpPr>
          <p:sp>
            <p:nvSpPr>
              <p:cNvPr id="1313" name="Oval 297">
                <a:extLst>
                  <a:ext uri="{FF2B5EF4-FFF2-40B4-BE49-F238E27FC236}">
                    <a16:creationId xmlns:a16="http://schemas.microsoft.com/office/drawing/2014/main" id="{704EA026-591D-5A86-E6E8-BC1AA54E7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4" name="Oval 297">
                <a:extLst>
                  <a:ext uri="{FF2B5EF4-FFF2-40B4-BE49-F238E27FC236}">
                    <a16:creationId xmlns:a16="http://schemas.microsoft.com/office/drawing/2014/main" id="{83D11802-435F-CEA1-4238-49C3205404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15" name="Oval 297">
                <a:extLst>
                  <a:ext uri="{FF2B5EF4-FFF2-40B4-BE49-F238E27FC236}">
                    <a16:creationId xmlns:a16="http://schemas.microsoft.com/office/drawing/2014/main" id="{6991B8FD-1235-A893-FF33-B52E6DC89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18" name="Grupo 1317">
            <a:extLst>
              <a:ext uri="{FF2B5EF4-FFF2-40B4-BE49-F238E27FC236}">
                <a16:creationId xmlns:a16="http://schemas.microsoft.com/office/drawing/2014/main" id="{F0F309A2-2DAA-6FCC-44B2-2E714D9A2EB7}"/>
              </a:ext>
            </a:extLst>
          </p:cNvPr>
          <p:cNvGrpSpPr/>
          <p:nvPr/>
        </p:nvGrpSpPr>
        <p:grpSpPr>
          <a:xfrm>
            <a:off x="6726798" y="2165755"/>
            <a:ext cx="2007951" cy="336419"/>
            <a:chOff x="3659244" y="2266443"/>
            <a:chExt cx="2007951" cy="336419"/>
          </a:xfrm>
        </p:grpSpPr>
        <p:grpSp>
          <p:nvGrpSpPr>
            <p:cNvPr id="1319" name="Group 1054">
              <a:extLst>
                <a:ext uri="{FF2B5EF4-FFF2-40B4-BE49-F238E27FC236}">
                  <a16:creationId xmlns:a16="http://schemas.microsoft.com/office/drawing/2014/main" id="{D142BDF3-BE23-A99A-85F9-ABC725CF2552}"/>
                </a:ext>
              </a:extLst>
            </p:cNvPr>
            <p:cNvGrpSpPr/>
            <p:nvPr/>
          </p:nvGrpSpPr>
          <p:grpSpPr>
            <a:xfrm>
              <a:off x="3659244" y="2328017"/>
              <a:ext cx="212288" cy="213267"/>
              <a:chOff x="7005638" y="5643607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25" name="Oval 297">
                <a:extLst>
                  <a:ext uri="{FF2B5EF4-FFF2-40B4-BE49-F238E27FC236}">
                    <a16:creationId xmlns:a16="http://schemas.microsoft.com/office/drawing/2014/main" id="{DF584AB1-0790-9E15-B00D-C283015E0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7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326" name="Freeform 296">
                <a:extLst>
                  <a:ext uri="{FF2B5EF4-FFF2-40B4-BE49-F238E27FC236}">
                    <a16:creationId xmlns:a16="http://schemas.microsoft.com/office/drawing/2014/main" id="{DDC87699-81CB-C356-5089-34D90B3B3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20" name="TextBox 1057">
              <a:extLst>
                <a:ext uri="{FF2B5EF4-FFF2-40B4-BE49-F238E27FC236}">
                  <a16:creationId xmlns:a16="http://schemas.microsoft.com/office/drawing/2014/main" id="{EE539133-94DB-3A3E-B950-59E67837625E}"/>
                </a:ext>
              </a:extLst>
            </p:cNvPr>
            <p:cNvSpPr txBox="1"/>
            <p:nvPr/>
          </p:nvSpPr>
          <p:spPr>
            <a:xfrm>
              <a:off x="3994314" y="2266443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danceability</a:t>
              </a:r>
            </a:p>
          </p:txBody>
        </p:sp>
        <p:grpSp>
          <p:nvGrpSpPr>
            <p:cNvPr id="1321" name="Group 1063">
              <a:extLst>
                <a:ext uri="{FF2B5EF4-FFF2-40B4-BE49-F238E27FC236}">
                  <a16:creationId xmlns:a16="http://schemas.microsoft.com/office/drawing/2014/main" id="{A7EE2CDF-6D40-1670-D0A3-DE83887BFCB9}"/>
                </a:ext>
              </a:extLst>
            </p:cNvPr>
            <p:cNvGrpSpPr/>
            <p:nvPr/>
          </p:nvGrpSpPr>
          <p:grpSpPr>
            <a:xfrm>
              <a:off x="5625276" y="2346379"/>
              <a:ext cx="41919" cy="176544"/>
              <a:chOff x="5461044" y="5045352"/>
              <a:chExt cx="55229" cy="232600"/>
            </a:xfrm>
          </p:grpSpPr>
          <p:sp>
            <p:nvSpPr>
              <p:cNvPr id="1322" name="Oval 297">
                <a:extLst>
                  <a:ext uri="{FF2B5EF4-FFF2-40B4-BE49-F238E27FC236}">
                    <a16:creationId xmlns:a16="http://schemas.microsoft.com/office/drawing/2014/main" id="{1E1D893B-4B76-2340-528A-A2BEC6B99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3" name="Oval 297">
                <a:extLst>
                  <a:ext uri="{FF2B5EF4-FFF2-40B4-BE49-F238E27FC236}">
                    <a16:creationId xmlns:a16="http://schemas.microsoft.com/office/drawing/2014/main" id="{99A6C225-D0CF-9E6E-2DD3-0B096C6CE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4" name="Oval 297">
                <a:extLst>
                  <a:ext uri="{FF2B5EF4-FFF2-40B4-BE49-F238E27FC236}">
                    <a16:creationId xmlns:a16="http://schemas.microsoft.com/office/drawing/2014/main" id="{36019C29-598E-721D-A5D4-9749B2944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27" name="Grupo 1326">
            <a:extLst>
              <a:ext uri="{FF2B5EF4-FFF2-40B4-BE49-F238E27FC236}">
                <a16:creationId xmlns:a16="http://schemas.microsoft.com/office/drawing/2014/main" id="{1CF8F91A-BC97-C02A-887B-5463897CB3BD}"/>
              </a:ext>
            </a:extLst>
          </p:cNvPr>
          <p:cNvGrpSpPr/>
          <p:nvPr/>
        </p:nvGrpSpPr>
        <p:grpSpPr>
          <a:xfrm>
            <a:off x="6727129" y="2494043"/>
            <a:ext cx="2007951" cy="336419"/>
            <a:chOff x="-2189614" y="2467011"/>
            <a:chExt cx="2007951" cy="336419"/>
          </a:xfrm>
        </p:grpSpPr>
        <p:grpSp>
          <p:nvGrpSpPr>
            <p:cNvPr id="1328" name="Group 1064">
              <a:extLst>
                <a:ext uri="{FF2B5EF4-FFF2-40B4-BE49-F238E27FC236}">
                  <a16:creationId xmlns:a16="http://schemas.microsoft.com/office/drawing/2014/main" id="{AFC75A9D-AE8E-FD06-9E83-EACC5171E8F4}"/>
                </a:ext>
              </a:extLst>
            </p:cNvPr>
            <p:cNvGrpSpPr/>
            <p:nvPr/>
          </p:nvGrpSpPr>
          <p:grpSpPr>
            <a:xfrm>
              <a:off x="-2189614" y="2528586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34" name="Oval 297">
                <a:extLst>
                  <a:ext uri="{FF2B5EF4-FFF2-40B4-BE49-F238E27FC236}">
                    <a16:creationId xmlns:a16="http://schemas.microsoft.com/office/drawing/2014/main" id="{B18244BD-C1D2-57D6-2CF5-734FEADB2E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5" name="Freeform 296">
                <a:extLst>
                  <a:ext uri="{FF2B5EF4-FFF2-40B4-BE49-F238E27FC236}">
                    <a16:creationId xmlns:a16="http://schemas.microsoft.com/office/drawing/2014/main" id="{470779D1-DC04-2635-7511-F2047253F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29" name="TextBox 1067">
              <a:extLst>
                <a:ext uri="{FF2B5EF4-FFF2-40B4-BE49-F238E27FC236}">
                  <a16:creationId xmlns:a16="http://schemas.microsoft.com/office/drawing/2014/main" id="{9260E36E-AE5E-1CD3-8486-31D65D5F3EF4}"/>
                </a:ext>
              </a:extLst>
            </p:cNvPr>
            <p:cNvSpPr txBox="1"/>
            <p:nvPr/>
          </p:nvSpPr>
          <p:spPr>
            <a:xfrm>
              <a:off x="-1854543" y="2467011"/>
              <a:ext cx="1015836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energy</a:t>
              </a:r>
            </a:p>
          </p:txBody>
        </p:sp>
        <p:grpSp>
          <p:nvGrpSpPr>
            <p:cNvPr id="1330" name="Group 1068">
              <a:extLst>
                <a:ext uri="{FF2B5EF4-FFF2-40B4-BE49-F238E27FC236}">
                  <a16:creationId xmlns:a16="http://schemas.microsoft.com/office/drawing/2014/main" id="{81E6050F-F87B-08D9-EF0D-FEB78AACF4C7}"/>
                </a:ext>
              </a:extLst>
            </p:cNvPr>
            <p:cNvGrpSpPr/>
            <p:nvPr/>
          </p:nvGrpSpPr>
          <p:grpSpPr>
            <a:xfrm>
              <a:off x="-223582" y="2546945"/>
              <a:ext cx="41919" cy="176545"/>
              <a:chOff x="5461044" y="5045352"/>
              <a:chExt cx="55229" cy="232600"/>
            </a:xfrm>
          </p:grpSpPr>
          <p:sp>
            <p:nvSpPr>
              <p:cNvPr id="1331" name="Oval 297">
                <a:extLst>
                  <a:ext uri="{FF2B5EF4-FFF2-40B4-BE49-F238E27FC236}">
                    <a16:creationId xmlns:a16="http://schemas.microsoft.com/office/drawing/2014/main" id="{4F072629-4DD4-F98F-DA7A-C381C0297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2" name="Oval 297">
                <a:extLst>
                  <a:ext uri="{FF2B5EF4-FFF2-40B4-BE49-F238E27FC236}">
                    <a16:creationId xmlns:a16="http://schemas.microsoft.com/office/drawing/2014/main" id="{FA9BA697-BB0C-768E-FBC7-CFFA534AE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3" name="Oval 297">
                <a:extLst>
                  <a:ext uri="{FF2B5EF4-FFF2-40B4-BE49-F238E27FC236}">
                    <a16:creationId xmlns:a16="http://schemas.microsoft.com/office/drawing/2014/main" id="{10529AAB-17E4-AA11-DA05-882D2CD0E7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36" name="Grupo 1335">
            <a:extLst>
              <a:ext uri="{FF2B5EF4-FFF2-40B4-BE49-F238E27FC236}">
                <a16:creationId xmlns:a16="http://schemas.microsoft.com/office/drawing/2014/main" id="{78379A36-7272-26C9-0306-2E4C605A6BF7}"/>
              </a:ext>
            </a:extLst>
          </p:cNvPr>
          <p:cNvGrpSpPr/>
          <p:nvPr/>
        </p:nvGrpSpPr>
        <p:grpSpPr>
          <a:xfrm>
            <a:off x="6726697" y="2816682"/>
            <a:ext cx="2007965" cy="336419"/>
            <a:chOff x="-2189613" y="2735812"/>
            <a:chExt cx="2007965" cy="336419"/>
          </a:xfrm>
        </p:grpSpPr>
        <p:grpSp>
          <p:nvGrpSpPr>
            <p:cNvPr id="1337" name="Group 1072">
              <a:extLst>
                <a:ext uri="{FF2B5EF4-FFF2-40B4-BE49-F238E27FC236}">
                  <a16:creationId xmlns:a16="http://schemas.microsoft.com/office/drawing/2014/main" id="{2AC3DDD3-2F65-9979-61CE-503F5244DB5F}"/>
                </a:ext>
              </a:extLst>
            </p:cNvPr>
            <p:cNvGrpSpPr/>
            <p:nvPr/>
          </p:nvGrpSpPr>
          <p:grpSpPr>
            <a:xfrm>
              <a:off x="-2189613" y="2797389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43" name="Oval 297">
                <a:extLst>
                  <a:ext uri="{FF2B5EF4-FFF2-40B4-BE49-F238E27FC236}">
                    <a16:creationId xmlns:a16="http://schemas.microsoft.com/office/drawing/2014/main" id="{258E7985-7DDF-460E-A34B-5AF002C4E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4" name="Freeform 296">
                <a:extLst>
                  <a:ext uri="{FF2B5EF4-FFF2-40B4-BE49-F238E27FC236}">
                    <a16:creationId xmlns:a16="http://schemas.microsoft.com/office/drawing/2014/main" id="{9DFA3EFC-A5E5-70A8-91EC-6BD9657AA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38" name="TextBox 1075">
              <a:extLst>
                <a:ext uri="{FF2B5EF4-FFF2-40B4-BE49-F238E27FC236}">
                  <a16:creationId xmlns:a16="http://schemas.microsoft.com/office/drawing/2014/main" id="{6A8CF46F-F425-7BBE-064D-5A1FE4AD5355}"/>
                </a:ext>
              </a:extLst>
            </p:cNvPr>
            <p:cNvSpPr txBox="1"/>
            <p:nvPr/>
          </p:nvSpPr>
          <p:spPr>
            <a:xfrm>
              <a:off x="-1854543" y="2735812"/>
              <a:ext cx="1015836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key</a:t>
              </a:r>
            </a:p>
          </p:txBody>
        </p:sp>
        <p:grpSp>
          <p:nvGrpSpPr>
            <p:cNvPr id="1339" name="Group 1076">
              <a:extLst>
                <a:ext uri="{FF2B5EF4-FFF2-40B4-BE49-F238E27FC236}">
                  <a16:creationId xmlns:a16="http://schemas.microsoft.com/office/drawing/2014/main" id="{21B296C9-E6EC-E065-C3D9-E26A3F79E8D6}"/>
                </a:ext>
              </a:extLst>
            </p:cNvPr>
            <p:cNvGrpSpPr/>
            <p:nvPr/>
          </p:nvGrpSpPr>
          <p:grpSpPr>
            <a:xfrm>
              <a:off x="-223567" y="2815762"/>
              <a:ext cx="41919" cy="176545"/>
              <a:chOff x="5461044" y="5045352"/>
              <a:chExt cx="55229" cy="232600"/>
            </a:xfrm>
          </p:grpSpPr>
          <p:sp>
            <p:nvSpPr>
              <p:cNvPr id="1340" name="Oval 297">
                <a:extLst>
                  <a:ext uri="{FF2B5EF4-FFF2-40B4-BE49-F238E27FC236}">
                    <a16:creationId xmlns:a16="http://schemas.microsoft.com/office/drawing/2014/main" id="{910D9196-F577-CFBB-D014-C6B2ECFCA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1" name="Oval 297">
                <a:extLst>
                  <a:ext uri="{FF2B5EF4-FFF2-40B4-BE49-F238E27FC236}">
                    <a16:creationId xmlns:a16="http://schemas.microsoft.com/office/drawing/2014/main" id="{43D92CD4-A84C-3F2F-FCCA-547C30425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42" name="Oval 297">
                <a:extLst>
                  <a:ext uri="{FF2B5EF4-FFF2-40B4-BE49-F238E27FC236}">
                    <a16:creationId xmlns:a16="http://schemas.microsoft.com/office/drawing/2014/main" id="{36DF4F00-2BD8-DF12-27E8-BC522FD87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5" name="Grupo 1344">
            <a:extLst>
              <a:ext uri="{FF2B5EF4-FFF2-40B4-BE49-F238E27FC236}">
                <a16:creationId xmlns:a16="http://schemas.microsoft.com/office/drawing/2014/main" id="{A1575482-A391-C623-B619-B0A1FC4DFEB9}"/>
              </a:ext>
            </a:extLst>
          </p:cNvPr>
          <p:cNvGrpSpPr/>
          <p:nvPr/>
        </p:nvGrpSpPr>
        <p:grpSpPr>
          <a:xfrm>
            <a:off x="6726805" y="3144739"/>
            <a:ext cx="2007951" cy="336419"/>
            <a:chOff x="-2189614" y="3007287"/>
            <a:chExt cx="2007951" cy="336419"/>
          </a:xfrm>
        </p:grpSpPr>
        <p:grpSp>
          <p:nvGrpSpPr>
            <p:cNvPr id="1346" name="Group 1054">
              <a:extLst>
                <a:ext uri="{FF2B5EF4-FFF2-40B4-BE49-F238E27FC236}">
                  <a16:creationId xmlns:a16="http://schemas.microsoft.com/office/drawing/2014/main" id="{95CBBC35-C298-9010-12CD-54D91C3FC372}"/>
                </a:ext>
              </a:extLst>
            </p:cNvPr>
            <p:cNvGrpSpPr/>
            <p:nvPr/>
          </p:nvGrpSpPr>
          <p:grpSpPr>
            <a:xfrm>
              <a:off x="-2189614" y="3068863"/>
              <a:ext cx="212288" cy="213266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52" name="Oval 297">
                <a:extLst>
                  <a:ext uri="{FF2B5EF4-FFF2-40B4-BE49-F238E27FC236}">
                    <a16:creationId xmlns:a16="http://schemas.microsoft.com/office/drawing/2014/main" id="{5DE8239F-AC87-56F1-24B5-742C4585E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3" name="Freeform 296">
                <a:extLst>
                  <a:ext uri="{FF2B5EF4-FFF2-40B4-BE49-F238E27FC236}">
                    <a16:creationId xmlns:a16="http://schemas.microsoft.com/office/drawing/2014/main" id="{39CA37BD-EBA5-2924-E0C6-A3AA444E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47" name="TextBox 1057">
              <a:extLst>
                <a:ext uri="{FF2B5EF4-FFF2-40B4-BE49-F238E27FC236}">
                  <a16:creationId xmlns:a16="http://schemas.microsoft.com/office/drawing/2014/main" id="{C1CDD80C-CCEC-DBE5-EB17-8BB7AFB109F3}"/>
                </a:ext>
              </a:extLst>
            </p:cNvPr>
            <p:cNvSpPr txBox="1"/>
            <p:nvPr/>
          </p:nvSpPr>
          <p:spPr>
            <a:xfrm>
              <a:off x="-1854544" y="3007287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loudness</a:t>
              </a:r>
            </a:p>
          </p:txBody>
        </p:sp>
        <p:grpSp>
          <p:nvGrpSpPr>
            <p:cNvPr id="1348" name="Group 1063">
              <a:extLst>
                <a:ext uri="{FF2B5EF4-FFF2-40B4-BE49-F238E27FC236}">
                  <a16:creationId xmlns:a16="http://schemas.microsoft.com/office/drawing/2014/main" id="{8EAA80EF-0A47-E07E-4DB9-9FFCFCF79BC5}"/>
                </a:ext>
              </a:extLst>
            </p:cNvPr>
            <p:cNvGrpSpPr/>
            <p:nvPr/>
          </p:nvGrpSpPr>
          <p:grpSpPr>
            <a:xfrm>
              <a:off x="-223582" y="3087224"/>
              <a:ext cx="41919" cy="176544"/>
              <a:chOff x="5461044" y="5045352"/>
              <a:chExt cx="55229" cy="232600"/>
            </a:xfrm>
          </p:grpSpPr>
          <p:sp>
            <p:nvSpPr>
              <p:cNvPr id="1349" name="Oval 297">
                <a:extLst>
                  <a:ext uri="{FF2B5EF4-FFF2-40B4-BE49-F238E27FC236}">
                    <a16:creationId xmlns:a16="http://schemas.microsoft.com/office/drawing/2014/main" id="{7B80308F-FB0D-5B4D-998E-A677EA9916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0" name="Oval 297">
                <a:extLst>
                  <a:ext uri="{FF2B5EF4-FFF2-40B4-BE49-F238E27FC236}">
                    <a16:creationId xmlns:a16="http://schemas.microsoft.com/office/drawing/2014/main" id="{99860212-5F5A-371A-728F-AEE69E91A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51" name="Oval 297">
                <a:extLst>
                  <a:ext uri="{FF2B5EF4-FFF2-40B4-BE49-F238E27FC236}">
                    <a16:creationId xmlns:a16="http://schemas.microsoft.com/office/drawing/2014/main" id="{2C4C9014-E536-2336-3CF3-501DE2138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54" name="Grupo 1353">
            <a:extLst>
              <a:ext uri="{FF2B5EF4-FFF2-40B4-BE49-F238E27FC236}">
                <a16:creationId xmlns:a16="http://schemas.microsoft.com/office/drawing/2014/main" id="{27F8E93F-0402-DC78-D191-7F3DF73BE23B}"/>
              </a:ext>
            </a:extLst>
          </p:cNvPr>
          <p:cNvGrpSpPr/>
          <p:nvPr/>
        </p:nvGrpSpPr>
        <p:grpSpPr>
          <a:xfrm>
            <a:off x="6728937" y="3436091"/>
            <a:ext cx="2011765" cy="336418"/>
            <a:chOff x="-2189614" y="3281570"/>
            <a:chExt cx="2011765" cy="336418"/>
          </a:xfrm>
        </p:grpSpPr>
        <p:grpSp>
          <p:nvGrpSpPr>
            <p:cNvPr id="1355" name="Group 1064">
              <a:extLst>
                <a:ext uri="{FF2B5EF4-FFF2-40B4-BE49-F238E27FC236}">
                  <a16:creationId xmlns:a16="http://schemas.microsoft.com/office/drawing/2014/main" id="{F410243C-6770-9C7E-3C5C-A375E319DDF1}"/>
                </a:ext>
              </a:extLst>
            </p:cNvPr>
            <p:cNvGrpSpPr/>
            <p:nvPr/>
          </p:nvGrpSpPr>
          <p:grpSpPr>
            <a:xfrm>
              <a:off x="-2189614" y="3364576"/>
              <a:ext cx="212288" cy="213266"/>
              <a:chOff x="7005638" y="5571435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61" name="Oval 297">
                <a:extLst>
                  <a:ext uri="{FF2B5EF4-FFF2-40B4-BE49-F238E27FC236}">
                    <a16:creationId xmlns:a16="http://schemas.microsoft.com/office/drawing/2014/main" id="{11B709B2-ED37-36F6-F2CC-23872702C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571435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2" name="Freeform 296">
                <a:extLst>
                  <a:ext uri="{FF2B5EF4-FFF2-40B4-BE49-F238E27FC236}">
                    <a16:creationId xmlns:a16="http://schemas.microsoft.com/office/drawing/2014/main" id="{369AF2CB-903F-D34B-04C0-F10F67134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648832"/>
                <a:ext cx="158749" cy="180974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56" name="TextBox 1067">
              <a:extLst>
                <a:ext uri="{FF2B5EF4-FFF2-40B4-BE49-F238E27FC236}">
                  <a16:creationId xmlns:a16="http://schemas.microsoft.com/office/drawing/2014/main" id="{A939B062-4EA5-A28C-15E2-B37B7CB9FA4B}"/>
                </a:ext>
              </a:extLst>
            </p:cNvPr>
            <p:cNvSpPr txBox="1"/>
            <p:nvPr/>
          </p:nvSpPr>
          <p:spPr>
            <a:xfrm>
              <a:off x="-1854543" y="3281570"/>
              <a:ext cx="1389692" cy="33641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mode</a:t>
              </a:r>
            </a:p>
          </p:txBody>
        </p:sp>
        <p:grpSp>
          <p:nvGrpSpPr>
            <p:cNvPr id="1357" name="Group 1068">
              <a:extLst>
                <a:ext uri="{FF2B5EF4-FFF2-40B4-BE49-F238E27FC236}">
                  <a16:creationId xmlns:a16="http://schemas.microsoft.com/office/drawing/2014/main" id="{210C58E0-5B75-FE9B-B529-A94D13D6E419}"/>
                </a:ext>
              </a:extLst>
            </p:cNvPr>
            <p:cNvGrpSpPr/>
            <p:nvPr/>
          </p:nvGrpSpPr>
          <p:grpSpPr>
            <a:xfrm>
              <a:off x="-223568" y="3384624"/>
              <a:ext cx="45719" cy="176518"/>
              <a:chOff x="5461044" y="4988912"/>
              <a:chExt cx="60236" cy="232561"/>
            </a:xfrm>
          </p:grpSpPr>
          <p:sp>
            <p:nvSpPr>
              <p:cNvPr id="1358" name="Oval 297">
                <a:extLst>
                  <a:ext uri="{FF2B5EF4-FFF2-40B4-BE49-F238E27FC236}">
                    <a16:creationId xmlns:a16="http://schemas.microsoft.com/office/drawing/2014/main" id="{E838EC67-0DFB-FCF9-E6C8-9ABD20142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4988912"/>
                <a:ext cx="60236" cy="55481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359" name="Oval 297">
                <a:extLst>
                  <a:ext uri="{FF2B5EF4-FFF2-40B4-BE49-F238E27FC236}">
                    <a16:creationId xmlns:a16="http://schemas.microsoft.com/office/drawing/2014/main" id="{3811E2D6-92BA-9A0E-9EB9-3F1E08F7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77442"/>
                <a:ext cx="60236" cy="55482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0" name="Oval 297">
                <a:extLst>
                  <a:ext uri="{FF2B5EF4-FFF2-40B4-BE49-F238E27FC236}">
                    <a16:creationId xmlns:a16="http://schemas.microsoft.com/office/drawing/2014/main" id="{859C2893-ABA5-2C03-8C25-F8D97B192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65987"/>
                <a:ext cx="60236" cy="55486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63" name="Grupo 1362">
            <a:extLst>
              <a:ext uri="{FF2B5EF4-FFF2-40B4-BE49-F238E27FC236}">
                <a16:creationId xmlns:a16="http://schemas.microsoft.com/office/drawing/2014/main" id="{26290986-EB91-D57A-129D-1654A3124E74}"/>
              </a:ext>
            </a:extLst>
          </p:cNvPr>
          <p:cNvGrpSpPr/>
          <p:nvPr/>
        </p:nvGrpSpPr>
        <p:grpSpPr>
          <a:xfrm>
            <a:off x="6726697" y="3758962"/>
            <a:ext cx="2011765" cy="336419"/>
            <a:chOff x="3659244" y="3350971"/>
            <a:chExt cx="2011765" cy="336419"/>
          </a:xfrm>
        </p:grpSpPr>
        <p:grpSp>
          <p:nvGrpSpPr>
            <p:cNvPr id="1364" name="Group 1054">
              <a:extLst>
                <a:ext uri="{FF2B5EF4-FFF2-40B4-BE49-F238E27FC236}">
                  <a16:creationId xmlns:a16="http://schemas.microsoft.com/office/drawing/2014/main" id="{6D10CCBF-6FBC-F5D0-3A17-182BEFB4FB47}"/>
                </a:ext>
              </a:extLst>
            </p:cNvPr>
            <p:cNvGrpSpPr/>
            <p:nvPr/>
          </p:nvGrpSpPr>
          <p:grpSpPr>
            <a:xfrm>
              <a:off x="3659244" y="3424921"/>
              <a:ext cx="212288" cy="213267"/>
              <a:chOff x="7005638" y="5643609"/>
              <a:chExt cx="344488" cy="346078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70" name="Oval 297">
                <a:extLst>
                  <a:ext uri="{FF2B5EF4-FFF2-40B4-BE49-F238E27FC236}">
                    <a16:creationId xmlns:a16="http://schemas.microsoft.com/office/drawing/2014/main" id="{7B0AF49A-232A-0F69-5754-CF5D94259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609"/>
                <a:ext cx="344488" cy="346078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1" name="Freeform 296">
                <a:extLst>
                  <a:ext uri="{FF2B5EF4-FFF2-40B4-BE49-F238E27FC236}">
                    <a16:creationId xmlns:a16="http://schemas.microsoft.com/office/drawing/2014/main" id="{B3D7071E-9528-F15B-1646-A49BCBAA5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65" name="TextBox 1057">
              <a:extLst>
                <a:ext uri="{FF2B5EF4-FFF2-40B4-BE49-F238E27FC236}">
                  <a16:creationId xmlns:a16="http://schemas.microsoft.com/office/drawing/2014/main" id="{16588CE3-A0E3-BDF4-3042-97EE6B9980FA}"/>
                </a:ext>
              </a:extLst>
            </p:cNvPr>
            <p:cNvSpPr txBox="1"/>
            <p:nvPr/>
          </p:nvSpPr>
          <p:spPr>
            <a:xfrm>
              <a:off x="3994314" y="3350971"/>
              <a:ext cx="122675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speechiness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66" name="Group 1068">
              <a:extLst>
                <a:ext uri="{FF2B5EF4-FFF2-40B4-BE49-F238E27FC236}">
                  <a16:creationId xmlns:a16="http://schemas.microsoft.com/office/drawing/2014/main" id="{DD8BC54C-05C6-B9F3-99D3-8D3D7A0D9351}"/>
                </a:ext>
              </a:extLst>
            </p:cNvPr>
            <p:cNvGrpSpPr/>
            <p:nvPr/>
          </p:nvGrpSpPr>
          <p:grpSpPr>
            <a:xfrm>
              <a:off x="5625290" y="3459784"/>
              <a:ext cx="45719" cy="176518"/>
              <a:chOff x="5461044" y="4988912"/>
              <a:chExt cx="60236" cy="232561"/>
            </a:xfrm>
          </p:grpSpPr>
          <p:sp>
            <p:nvSpPr>
              <p:cNvPr id="1367" name="Oval 297">
                <a:extLst>
                  <a:ext uri="{FF2B5EF4-FFF2-40B4-BE49-F238E27FC236}">
                    <a16:creationId xmlns:a16="http://schemas.microsoft.com/office/drawing/2014/main" id="{F51E0012-960B-92E4-D05A-257FE88FB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4988912"/>
                <a:ext cx="60236" cy="55481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368" name="Oval 297">
                <a:extLst>
                  <a:ext uri="{FF2B5EF4-FFF2-40B4-BE49-F238E27FC236}">
                    <a16:creationId xmlns:a16="http://schemas.microsoft.com/office/drawing/2014/main" id="{FCA266DA-7DA4-6392-1A43-0AE8B2D760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77442"/>
                <a:ext cx="60236" cy="55482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69" name="Oval 297">
                <a:extLst>
                  <a:ext uri="{FF2B5EF4-FFF2-40B4-BE49-F238E27FC236}">
                    <a16:creationId xmlns:a16="http://schemas.microsoft.com/office/drawing/2014/main" id="{3A25DB92-C1B9-012D-9118-B4FEB2C2E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65987"/>
                <a:ext cx="60236" cy="55486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72" name="Grupo 1371">
            <a:extLst>
              <a:ext uri="{FF2B5EF4-FFF2-40B4-BE49-F238E27FC236}">
                <a16:creationId xmlns:a16="http://schemas.microsoft.com/office/drawing/2014/main" id="{FE29B0C7-7EC7-45F2-54E0-FCAF57537522}"/>
              </a:ext>
            </a:extLst>
          </p:cNvPr>
          <p:cNvGrpSpPr/>
          <p:nvPr/>
        </p:nvGrpSpPr>
        <p:grpSpPr>
          <a:xfrm>
            <a:off x="6753030" y="5325197"/>
            <a:ext cx="2007951" cy="336419"/>
            <a:chOff x="3659244" y="5854873"/>
            <a:chExt cx="2007951" cy="336419"/>
          </a:xfrm>
        </p:grpSpPr>
        <p:grpSp>
          <p:nvGrpSpPr>
            <p:cNvPr id="1373" name="Group 1064">
              <a:extLst>
                <a:ext uri="{FF2B5EF4-FFF2-40B4-BE49-F238E27FC236}">
                  <a16:creationId xmlns:a16="http://schemas.microsoft.com/office/drawing/2014/main" id="{90407261-CAC8-7E9B-1438-A72186FEBC3E}"/>
                </a:ext>
              </a:extLst>
            </p:cNvPr>
            <p:cNvGrpSpPr/>
            <p:nvPr/>
          </p:nvGrpSpPr>
          <p:grpSpPr>
            <a:xfrm>
              <a:off x="3659244" y="5916449"/>
              <a:ext cx="212288" cy="213266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79" name="Oval 297">
                <a:extLst>
                  <a:ext uri="{FF2B5EF4-FFF2-40B4-BE49-F238E27FC236}">
                    <a16:creationId xmlns:a16="http://schemas.microsoft.com/office/drawing/2014/main" id="{9E2BB149-6C46-FEC8-D4A0-A6A291A81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0" name="Freeform 296">
                <a:extLst>
                  <a:ext uri="{FF2B5EF4-FFF2-40B4-BE49-F238E27FC236}">
                    <a16:creationId xmlns:a16="http://schemas.microsoft.com/office/drawing/2014/main" id="{2BAE035D-2EC3-6A77-E9C2-ED8027EB5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74" name="TextBox 1067">
              <a:extLst>
                <a:ext uri="{FF2B5EF4-FFF2-40B4-BE49-F238E27FC236}">
                  <a16:creationId xmlns:a16="http://schemas.microsoft.com/office/drawing/2014/main" id="{0210AB53-7586-8C21-564B-47777FBDA0B7}"/>
                </a:ext>
              </a:extLst>
            </p:cNvPr>
            <p:cNvSpPr txBox="1"/>
            <p:nvPr/>
          </p:nvSpPr>
          <p:spPr>
            <a:xfrm>
              <a:off x="3994315" y="5854873"/>
              <a:ext cx="130202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tempo</a:t>
              </a:r>
            </a:p>
          </p:txBody>
        </p:sp>
        <p:grpSp>
          <p:nvGrpSpPr>
            <p:cNvPr id="1375" name="Group 1068">
              <a:extLst>
                <a:ext uri="{FF2B5EF4-FFF2-40B4-BE49-F238E27FC236}">
                  <a16:creationId xmlns:a16="http://schemas.microsoft.com/office/drawing/2014/main" id="{E6F177E6-5D10-8427-6570-BECF77F321FB}"/>
                </a:ext>
              </a:extLst>
            </p:cNvPr>
            <p:cNvGrpSpPr/>
            <p:nvPr/>
          </p:nvGrpSpPr>
          <p:grpSpPr>
            <a:xfrm>
              <a:off x="5625276" y="5934810"/>
              <a:ext cx="41919" cy="176544"/>
              <a:chOff x="5461044" y="5045352"/>
              <a:chExt cx="55229" cy="232600"/>
            </a:xfrm>
          </p:grpSpPr>
          <p:sp>
            <p:nvSpPr>
              <p:cNvPr id="1376" name="Oval 297">
                <a:extLst>
                  <a:ext uri="{FF2B5EF4-FFF2-40B4-BE49-F238E27FC236}">
                    <a16:creationId xmlns:a16="http://schemas.microsoft.com/office/drawing/2014/main" id="{45E5334F-504C-BC64-D829-1ADE3F9DC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7" name="Oval 297">
                <a:extLst>
                  <a:ext uri="{FF2B5EF4-FFF2-40B4-BE49-F238E27FC236}">
                    <a16:creationId xmlns:a16="http://schemas.microsoft.com/office/drawing/2014/main" id="{9642844D-C4A8-8C4D-2AE3-B79EAE835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78" name="Oval 297">
                <a:extLst>
                  <a:ext uri="{FF2B5EF4-FFF2-40B4-BE49-F238E27FC236}">
                    <a16:creationId xmlns:a16="http://schemas.microsoft.com/office/drawing/2014/main" id="{1EB0052D-0E3C-1B8E-3A6D-3C408C8F4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81" name="Grupo 1380">
            <a:extLst>
              <a:ext uri="{FF2B5EF4-FFF2-40B4-BE49-F238E27FC236}">
                <a16:creationId xmlns:a16="http://schemas.microsoft.com/office/drawing/2014/main" id="{B4EDA975-BBDE-F630-E255-54C11F4DDED3}"/>
              </a:ext>
            </a:extLst>
          </p:cNvPr>
          <p:cNvGrpSpPr/>
          <p:nvPr/>
        </p:nvGrpSpPr>
        <p:grpSpPr>
          <a:xfrm>
            <a:off x="6735483" y="4387204"/>
            <a:ext cx="2007951" cy="336419"/>
            <a:chOff x="3659244" y="3917206"/>
            <a:chExt cx="2007951" cy="336419"/>
          </a:xfrm>
        </p:grpSpPr>
        <p:grpSp>
          <p:nvGrpSpPr>
            <p:cNvPr id="1382" name="Group 1072">
              <a:extLst>
                <a:ext uri="{FF2B5EF4-FFF2-40B4-BE49-F238E27FC236}">
                  <a16:creationId xmlns:a16="http://schemas.microsoft.com/office/drawing/2014/main" id="{060A52ED-2CD1-BC4E-FE06-E0058F387B8E}"/>
                </a:ext>
              </a:extLst>
            </p:cNvPr>
            <p:cNvGrpSpPr/>
            <p:nvPr/>
          </p:nvGrpSpPr>
          <p:grpSpPr>
            <a:xfrm>
              <a:off x="3659244" y="3978782"/>
              <a:ext cx="212288" cy="213267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88" name="Oval 297">
                <a:extLst>
                  <a:ext uri="{FF2B5EF4-FFF2-40B4-BE49-F238E27FC236}">
                    <a16:creationId xmlns:a16="http://schemas.microsoft.com/office/drawing/2014/main" id="{AE1E32E3-18D9-4309-8E11-8D6F620C6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9" name="Freeform 296">
                <a:extLst>
                  <a:ext uri="{FF2B5EF4-FFF2-40B4-BE49-F238E27FC236}">
                    <a16:creationId xmlns:a16="http://schemas.microsoft.com/office/drawing/2014/main" id="{332AD058-5724-16CE-9776-08E25D7C4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83" name="TextBox 1075">
              <a:extLst>
                <a:ext uri="{FF2B5EF4-FFF2-40B4-BE49-F238E27FC236}">
                  <a16:creationId xmlns:a16="http://schemas.microsoft.com/office/drawing/2014/main" id="{47097E45-AE08-0E0A-97FE-22D8BA07D7DC}"/>
                </a:ext>
              </a:extLst>
            </p:cNvPr>
            <p:cNvSpPr txBox="1"/>
            <p:nvPr/>
          </p:nvSpPr>
          <p:spPr>
            <a:xfrm>
              <a:off x="3994315" y="3917206"/>
              <a:ext cx="1295344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instrumentalness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84" name="Group 1076">
              <a:extLst>
                <a:ext uri="{FF2B5EF4-FFF2-40B4-BE49-F238E27FC236}">
                  <a16:creationId xmlns:a16="http://schemas.microsoft.com/office/drawing/2014/main" id="{471926A4-90BA-6DA0-5ACC-C04A1DACA696}"/>
                </a:ext>
              </a:extLst>
            </p:cNvPr>
            <p:cNvGrpSpPr/>
            <p:nvPr/>
          </p:nvGrpSpPr>
          <p:grpSpPr>
            <a:xfrm>
              <a:off x="5625276" y="3997143"/>
              <a:ext cx="41919" cy="176544"/>
              <a:chOff x="5461044" y="5045352"/>
              <a:chExt cx="55229" cy="232600"/>
            </a:xfrm>
          </p:grpSpPr>
          <p:sp>
            <p:nvSpPr>
              <p:cNvPr id="1385" name="Oval 297">
                <a:extLst>
                  <a:ext uri="{FF2B5EF4-FFF2-40B4-BE49-F238E27FC236}">
                    <a16:creationId xmlns:a16="http://schemas.microsoft.com/office/drawing/2014/main" id="{55029949-4475-4D9E-CABF-11A568B4B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6" name="Oval 297">
                <a:extLst>
                  <a:ext uri="{FF2B5EF4-FFF2-40B4-BE49-F238E27FC236}">
                    <a16:creationId xmlns:a16="http://schemas.microsoft.com/office/drawing/2014/main" id="{5F11E78B-DCBD-8AF1-6F01-A7D8CB2954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87" name="Oval 297">
                <a:extLst>
                  <a:ext uri="{FF2B5EF4-FFF2-40B4-BE49-F238E27FC236}">
                    <a16:creationId xmlns:a16="http://schemas.microsoft.com/office/drawing/2014/main" id="{3833CE40-D78A-CB01-EFC5-E73D60261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91" name="Grupo 1390">
            <a:extLst>
              <a:ext uri="{FF2B5EF4-FFF2-40B4-BE49-F238E27FC236}">
                <a16:creationId xmlns:a16="http://schemas.microsoft.com/office/drawing/2014/main" id="{CC496DC4-8C60-225F-AA90-E1B54516B75B}"/>
              </a:ext>
            </a:extLst>
          </p:cNvPr>
          <p:cNvGrpSpPr/>
          <p:nvPr/>
        </p:nvGrpSpPr>
        <p:grpSpPr>
          <a:xfrm>
            <a:off x="6754878" y="5618880"/>
            <a:ext cx="2007951" cy="336419"/>
            <a:chOff x="3659244" y="5854873"/>
            <a:chExt cx="2007951" cy="336419"/>
          </a:xfrm>
        </p:grpSpPr>
        <p:grpSp>
          <p:nvGrpSpPr>
            <p:cNvPr id="1392" name="Group 1064">
              <a:extLst>
                <a:ext uri="{FF2B5EF4-FFF2-40B4-BE49-F238E27FC236}">
                  <a16:creationId xmlns:a16="http://schemas.microsoft.com/office/drawing/2014/main" id="{EC4C33F0-5AED-8BCD-3BEF-8211C025AA02}"/>
                </a:ext>
              </a:extLst>
            </p:cNvPr>
            <p:cNvGrpSpPr/>
            <p:nvPr/>
          </p:nvGrpSpPr>
          <p:grpSpPr>
            <a:xfrm>
              <a:off x="3659244" y="5916449"/>
              <a:ext cx="212288" cy="213266"/>
              <a:chOff x="7005638" y="5643563"/>
              <a:chExt cx="344488" cy="346075"/>
            </a:xfrm>
            <a:effectLst>
              <a:outerShdw blurRad="152400" sx="102000" sy="102000" algn="ctr" rotWithShape="0">
                <a:srgbClr val="1DB954">
                  <a:alpha val="40000"/>
                </a:srgbClr>
              </a:outerShdw>
            </a:effectLst>
          </p:grpSpPr>
          <p:sp>
            <p:nvSpPr>
              <p:cNvPr id="1398" name="Oval 297">
                <a:extLst>
                  <a:ext uri="{FF2B5EF4-FFF2-40B4-BE49-F238E27FC236}">
                    <a16:creationId xmlns:a16="http://schemas.microsoft.com/office/drawing/2014/main" id="{1FDE0F47-172B-CE99-C61F-A218E9A04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5638" y="5643563"/>
                <a:ext cx="344488" cy="346075"/>
              </a:xfrm>
              <a:prstGeom prst="ellipse">
                <a:avLst/>
              </a:prstGeom>
              <a:solidFill>
                <a:srgbClr val="191414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9" name="Freeform 296">
                <a:extLst>
                  <a:ext uri="{FF2B5EF4-FFF2-40B4-BE49-F238E27FC236}">
                    <a16:creationId xmlns:a16="http://schemas.microsoft.com/office/drawing/2014/main" id="{9BF07610-6F12-AE34-827A-EF6F652A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4700" y="5726113"/>
                <a:ext cx="158750" cy="180975"/>
              </a:xfrm>
              <a:custGeom>
                <a:avLst/>
                <a:gdLst>
                  <a:gd name="T0" fmla="*/ 0 w 100"/>
                  <a:gd name="T1" fmla="*/ 114 h 114"/>
                  <a:gd name="T2" fmla="*/ 0 w 100"/>
                  <a:gd name="T3" fmla="*/ 0 h 114"/>
                  <a:gd name="T4" fmla="*/ 100 w 100"/>
                  <a:gd name="T5" fmla="*/ 57 h 114"/>
                  <a:gd name="T6" fmla="*/ 0 w 100"/>
                  <a:gd name="T7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114">
                    <a:moveTo>
                      <a:pt x="0" y="114"/>
                    </a:moveTo>
                    <a:lnTo>
                      <a:pt x="0" y="0"/>
                    </a:lnTo>
                    <a:lnTo>
                      <a:pt x="100" y="57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93" name="TextBox 1067">
              <a:extLst>
                <a:ext uri="{FF2B5EF4-FFF2-40B4-BE49-F238E27FC236}">
                  <a16:creationId xmlns:a16="http://schemas.microsoft.com/office/drawing/2014/main" id="{531FD703-AA2B-8CDF-8A0C-E7510DD09687}"/>
                </a:ext>
              </a:extLst>
            </p:cNvPr>
            <p:cNvSpPr txBox="1"/>
            <p:nvPr/>
          </p:nvSpPr>
          <p:spPr>
            <a:xfrm>
              <a:off x="3994315" y="5854873"/>
              <a:ext cx="1302028" cy="33641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duration_ms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394" name="Group 1068">
              <a:extLst>
                <a:ext uri="{FF2B5EF4-FFF2-40B4-BE49-F238E27FC236}">
                  <a16:creationId xmlns:a16="http://schemas.microsoft.com/office/drawing/2014/main" id="{C8605DD6-4345-E83E-65B6-0164E174C9EB}"/>
                </a:ext>
              </a:extLst>
            </p:cNvPr>
            <p:cNvGrpSpPr/>
            <p:nvPr/>
          </p:nvGrpSpPr>
          <p:grpSpPr>
            <a:xfrm>
              <a:off x="5625276" y="5934810"/>
              <a:ext cx="41919" cy="176544"/>
              <a:chOff x="5461044" y="5045352"/>
              <a:chExt cx="55229" cy="232600"/>
            </a:xfrm>
          </p:grpSpPr>
          <p:sp>
            <p:nvSpPr>
              <p:cNvPr id="1395" name="Oval 297">
                <a:extLst>
                  <a:ext uri="{FF2B5EF4-FFF2-40B4-BE49-F238E27FC236}">
                    <a16:creationId xmlns:a16="http://schemas.microsoft.com/office/drawing/2014/main" id="{387D241F-434B-21DD-6189-89FE912BB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045352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6" name="Oval 297">
                <a:extLst>
                  <a:ext uri="{FF2B5EF4-FFF2-40B4-BE49-F238E27FC236}">
                    <a16:creationId xmlns:a16="http://schemas.microsoft.com/office/drawing/2014/main" id="{B1265F62-6FFB-03DB-4735-AE91C6A899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133911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7" name="Oval 297">
                <a:extLst>
                  <a:ext uri="{FF2B5EF4-FFF2-40B4-BE49-F238E27FC236}">
                    <a16:creationId xmlns:a16="http://schemas.microsoft.com/office/drawing/2014/main" id="{BA0E02C5-650D-E5A5-FA5B-0537BAFDF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044" y="5222469"/>
                <a:ext cx="55229" cy="55483"/>
              </a:xfrm>
              <a:prstGeom prst="ellipse">
                <a:avLst/>
              </a:prstGeom>
              <a:solidFill>
                <a:schemeClr val="bg1"/>
              </a:solidFill>
              <a:ln w="14288" cap="rnd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7" name="TextBox 27">
            <a:extLst>
              <a:ext uri="{FF2B5EF4-FFF2-40B4-BE49-F238E27FC236}">
                <a16:creationId xmlns:a16="http://schemas.microsoft.com/office/drawing/2014/main" id="{57A30840-6CE2-1DBD-10B6-84EE201B0AA0}"/>
              </a:ext>
            </a:extLst>
          </p:cNvPr>
          <p:cNvSpPr txBox="1"/>
          <p:nvPr/>
        </p:nvSpPr>
        <p:spPr>
          <a:xfrm>
            <a:off x="383220" y="492561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TextBox 28">
            <a:extLst>
              <a:ext uri="{FF2B5EF4-FFF2-40B4-BE49-F238E27FC236}">
                <a16:creationId xmlns:a16="http://schemas.microsoft.com/office/drawing/2014/main" id="{0C4B71BA-99F3-A6F0-54A9-58C09FA31979}"/>
              </a:ext>
            </a:extLst>
          </p:cNvPr>
          <p:cNvSpPr txBox="1"/>
          <p:nvPr/>
        </p:nvSpPr>
        <p:spPr>
          <a:xfrm>
            <a:off x="383220" y="544659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pic>
        <p:nvPicPr>
          <p:cNvPr id="53" name="Graphic 24" descr="Badge Question Mark outline">
            <a:extLst>
              <a:ext uri="{FF2B5EF4-FFF2-40B4-BE49-F238E27FC236}">
                <a16:creationId xmlns:a16="http://schemas.microsoft.com/office/drawing/2014/main" id="{E138962E-7446-39F6-31A2-D9468CD026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4295" y="4966913"/>
            <a:ext cx="284321" cy="284321"/>
          </a:xfrm>
          <a:prstGeom prst="rect">
            <a:avLst/>
          </a:prstGeom>
        </p:spPr>
      </p:pic>
      <p:pic>
        <p:nvPicPr>
          <p:cNvPr id="55" name="Graphic 26" descr="Customer review outline">
            <a:extLst>
              <a:ext uri="{FF2B5EF4-FFF2-40B4-BE49-F238E27FC236}">
                <a16:creationId xmlns:a16="http://schemas.microsoft.com/office/drawing/2014/main" id="{FCE9944E-2759-5D9F-6954-D94E99AB50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294" y="5487893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5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074AADF8-2F5D-4C24-DDFE-29535207E8F3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1083" name="Picture 1082" descr="A microphone on a stand&#10;&#10;Description automatically generated with low confidence">
            <a:extLst>
              <a:ext uri="{FF2B5EF4-FFF2-40B4-BE49-F238E27FC236}">
                <a16:creationId xmlns:a16="http://schemas.microsoft.com/office/drawing/2014/main" id="{2EE7D921-102A-E97F-02DD-3C85F0F44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1229" y="3233698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61" name="Picture 1060" descr="A picture containing indoor, dark, laser&#10;&#10;Description automatically generated">
            <a:extLst>
              <a:ext uri="{FF2B5EF4-FFF2-40B4-BE49-F238E27FC236}">
                <a16:creationId xmlns:a16="http://schemas.microsoft.com/office/drawing/2014/main" id="{BA9967B9-AC50-5A48-2B09-31144354C0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7"/>
          <a:stretch/>
        </p:blipFill>
        <p:spPr>
          <a:xfrm flipH="1">
            <a:off x="7743318" y="1322985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1030" descr="A person playing a guitar&#10;&#10;Description automatically generated with medium confidence">
            <a:extLst>
              <a:ext uri="{FF2B5EF4-FFF2-40B4-BE49-F238E27FC236}">
                <a16:creationId xmlns:a16="http://schemas.microsoft.com/office/drawing/2014/main" id="{08AF5ECF-63AB-E5ED-CAB0-C8D3F2D4FB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8683" y="1367642"/>
            <a:ext cx="4068000" cy="1620000"/>
          </a:xfrm>
          <a:custGeom>
            <a:avLst/>
            <a:gdLst>
              <a:gd name="connsiteX0" fmla="*/ 120010 w 4068000"/>
              <a:gd name="connsiteY0" fmla="*/ 0 h 1620000"/>
              <a:gd name="connsiteX1" fmla="*/ 3947990 w 4068000"/>
              <a:gd name="connsiteY1" fmla="*/ 0 h 1620000"/>
              <a:gd name="connsiteX2" fmla="*/ 4068000 w 4068000"/>
              <a:gd name="connsiteY2" fmla="*/ 120010 h 1620000"/>
              <a:gd name="connsiteX3" fmla="*/ 4068000 w 4068000"/>
              <a:gd name="connsiteY3" fmla="*/ 1499990 h 1620000"/>
              <a:gd name="connsiteX4" fmla="*/ 3947990 w 4068000"/>
              <a:gd name="connsiteY4" fmla="*/ 1620000 h 1620000"/>
              <a:gd name="connsiteX5" fmla="*/ 120010 w 4068000"/>
              <a:gd name="connsiteY5" fmla="*/ 1620000 h 1620000"/>
              <a:gd name="connsiteX6" fmla="*/ 0 w 4068000"/>
              <a:gd name="connsiteY6" fmla="*/ 1499990 h 1620000"/>
              <a:gd name="connsiteX7" fmla="*/ 0 w 4068000"/>
              <a:gd name="connsiteY7" fmla="*/ 120010 h 1620000"/>
              <a:gd name="connsiteX8" fmla="*/ 120010 w 4068000"/>
              <a:gd name="connsiteY8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00" h="1620000">
                <a:moveTo>
                  <a:pt x="120010" y="0"/>
                </a:moveTo>
                <a:lnTo>
                  <a:pt x="3947990" y="0"/>
                </a:lnTo>
                <a:cubicBezTo>
                  <a:pt x="4014270" y="0"/>
                  <a:pt x="4068000" y="53730"/>
                  <a:pt x="4068000" y="120010"/>
                </a:cubicBezTo>
                <a:lnTo>
                  <a:pt x="4068000" y="1499990"/>
                </a:lnTo>
                <a:cubicBezTo>
                  <a:pt x="4068000" y="1566270"/>
                  <a:pt x="4014270" y="1620000"/>
                  <a:pt x="3947990" y="1620000"/>
                </a:cubicBezTo>
                <a:lnTo>
                  <a:pt x="120010" y="1620000"/>
                </a:lnTo>
                <a:cubicBezTo>
                  <a:pt x="53730" y="1620000"/>
                  <a:pt x="0" y="1566270"/>
                  <a:pt x="0" y="1499990"/>
                </a:cubicBezTo>
                <a:lnTo>
                  <a:pt x="0" y="120010"/>
                </a:lnTo>
                <a:cubicBezTo>
                  <a:pt x="0" y="53730"/>
                  <a:pt x="53730" y="0"/>
                  <a:pt x="120010" y="0"/>
                </a:cubicBezTo>
                <a:close/>
              </a:path>
            </a:pathLst>
          </a:cu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4965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45DBD-39B5-8EEA-4A17-0E22C21E483A}"/>
              </a:ext>
            </a:extLst>
          </p:cNvPr>
          <p:cNvSpPr txBox="1"/>
          <p:nvPr/>
        </p:nvSpPr>
        <p:spPr>
          <a:xfrm>
            <a:off x="383220" y="303998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84" name="Rectangle: Rounded Corners 1083">
            <a:extLst>
              <a:ext uri="{FF2B5EF4-FFF2-40B4-BE49-F238E27FC236}">
                <a16:creationId xmlns:a16="http://schemas.microsoft.com/office/drawing/2014/main" id="{2DDA1D2F-BB9C-CDEA-F111-038F5CDDB7DF}"/>
              </a:ext>
            </a:extLst>
          </p:cNvPr>
          <p:cNvSpPr/>
          <p:nvPr/>
        </p:nvSpPr>
        <p:spPr>
          <a:xfrm>
            <a:off x="3428685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2" name="Rectangle: Rounded Corners 1161">
            <a:extLst>
              <a:ext uri="{FF2B5EF4-FFF2-40B4-BE49-F238E27FC236}">
                <a16:creationId xmlns:a16="http://schemas.microsoft.com/office/drawing/2014/main" id="{25F918C9-4B0F-DA07-CA1A-781C53E708C1}"/>
              </a:ext>
            </a:extLst>
          </p:cNvPr>
          <p:cNvSpPr/>
          <p:nvPr/>
        </p:nvSpPr>
        <p:spPr>
          <a:xfrm>
            <a:off x="7743320" y="1367642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30DCA0B4-9343-B548-0DC0-9AFCB92D1D72}"/>
              </a:ext>
            </a:extLst>
          </p:cNvPr>
          <p:cNvSpPr/>
          <p:nvPr/>
        </p:nvSpPr>
        <p:spPr>
          <a:xfrm>
            <a:off x="5581231" y="3233698"/>
            <a:ext cx="4067998" cy="1620000"/>
          </a:xfrm>
          <a:prstGeom prst="roundRect">
            <a:avLst>
              <a:gd name="adj" fmla="val 7408"/>
            </a:avLst>
          </a:prstGeom>
          <a:gradFill flip="none" rotWithShape="1">
            <a:gsLst>
              <a:gs pos="0">
                <a:srgbClr val="0A0A0B"/>
              </a:gs>
              <a:gs pos="36000">
                <a:srgbClr val="0A0A0B">
                  <a:alpha val="65000"/>
                </a:srgbClr>
              </a:gs>
              <a:gs pos="100000">
                <a:srgbClr val="0C0D0E">
                  <a:alpha val="1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38" name="Grupo 1137">
            <a:extLst>
              <a:ext uri="{FF2B5EF4-FFF2-40B4-BE49-F238E27FC236}">
                <a16:creationId xmlns:a16="http://schemas.microsoft.com/office/drawing/2014/main" id="{E5544D8C-53A9-C9C3-186F-4274DBDF4747}"/>
              </a:ext>
            </a:extLst>
          </p:cNvPr>
          <p:cNvGrpSpPr/>
          <p:nvPr/>
        </p:nvGrpSpPr>
        <p:grpSpPr>
          <a:xfrm>
            <a:off x="11909134" y="-744279"/>
            <a:ext cx="1800000" cy="520978"/>
            <a:chOff x="9725783" y="3783209"/>
            <a:chExt cx="1800000" cy="520978"/>
          </a:xfrm>
        </p:grpSpPr>
        <p:sp>
          <p:nvSpPr>
            <p:cNvPr id="1178" name="Rectangle: Rounded Corners 1177">
              <a:extLst>
                <a:ext uri="{FF2B5EF4-FFF2-40B4-BE49-F238E27FC236}">
                  <a16:creationId xmlns:a16="http://schemas.microsoft.com/office/drawing/2014/main" id="{0F3A6DCA-6468-59CF-6C24-ABDB01059D54}"/>
                </a:ext>
              </a:extLst>
            </p:cNvPr>
            <p:cNvSpPr/>
            <p:nvPr/>
          </p:nvSpPr>
          <p:spPr>
            <a:xfrm>
              <a:off x="9725783" y="3783209"/>
              <a:ext cx="1800000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/>
                <a:t>Podcast</a:t>
              </a:r>
            </a:p>
          </p:txBody>
        </p:sp>
        <p:sp>
          <p:nvSpPr>
            <p:cNvPr id="1184" name="Oval 1183">
              <a:extLst>
                <a:ext uri="{FF2B5EF4-FFF2-40B4-BE49-F238E27FC236}">
                  <a16:creationId xmlns:a16="http://schemas.microsoft.com/office/drawing/2014/main" id="{927EB71E-EA91-5C2B-AA08-3240F0B8D2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45589" y="3858548"/>
              <a:ext cx="370301" cy="37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FA50BF1E-19F7-7A8A-6B15-30381E5BFD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43464" y="3917698"/>
              <a:ext cx="174551" cy="252000"/>
              <a:chOff x="3379789" y="1452563"/>
              <a:chExt cx="239713" cy="346075"/>
            </a:xfrm>
          </p:grpSpPr>
          <p:sp>
            <p:nvSpPr>
              <p:cNvPr id="1186" name="Freeform 5">
                <a:extLst>
                  <a:ext uri="{FF2B5EF4-FFF2-40B4-BE49-F238E27FC236}">
                    <a16:creationId xmlns:a16="http://schemas.microsoft.com/office/drawing/2014/main" id="{D0626F56-956B-A80B-037F-5A1BF67DE7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9951" y="1452563"/>
                <a:ext cx="179388" cy="271463"/>
              </a:xfrm>
              <a:custGeom>
                <a:avLst/>
                <a:gdLst>
                  <a:gd name="T0" fmla="*/ 48 w 48"/>
                  <a:gd name="T1" fmla="*/ 48 h 72"/>
                  <a:gd name="T2" fmla="*/ 24 w 48"/>
                  <a:gd name="T3" fmla="*/ 72 h 72"/>
                  <a:gd name="T4" fmla="*/ 0 w 48"/>
                  <a:gd name="T5" fmla="*/ 48 h 72"/>
                  <a:gd name="T6" fmla="*/ 0 w 48"/>
                  <a:gd name="T7" fmla="*/ 24 h 72"/>
                  <a:gd name="T8" fmla="*/ 24 w 48"/>
                  <a:gd name="T9" fmla="*/ 0 h 72"/>
                  <a:gd name="T10" fmla="*/ 48 w 48"/>
                  <a:gd name="T11" fmla="*/ 24 h 72"/>
                  <a:gd name="T12" fmla="*/ 48 w 48"/>
                  <a:gd name="T1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2">
                    <a:moveTo>
                      <a:pt x="48" y="48"/>
                    </a:moveTo>
                    <a:cubicBezTo>
                      <a:pt x="48" y="61"/>
                      <a:pt x="37" y="72"/>
                      <a:pt x="24" y="72"/>
                    </a:cubicBezTo>
                    <a:cubicBezTo>
                      <a:pt x="11" y="72"/>
                      <a:pt x="0" y="61"/>
                      <a:pt x="0" y="4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1"/>
                      <a:pt x="48" y="24"/>
                    </a:cubicBezTo>
                    <a:lnTo>
                      <a:pt x="48" y="48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7" name="Freeform 6">
                <a:extLst>
                  <a:ext uri="{FF2B5EF4-FFF2-40B4-BE49-F238E27FC236}">
                    <a16:creationId xmlns:a16="http://schemas.microsoft.com/office/drawing/2014/main" id="{CA04C266-44AF-B769-6C13-525CEE13B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789" y="1603376"/>
                <a:ext cx="239713" cy="150813"/>
              </a:xfrm>
              <a:custGeom>
                <a:avLst/>
                <a:gdLst>
                  <a:gd name="T0" fmla="*/ 0 w 64"/>
                  <a:gd name="T1" fmla="*/ 0 h 40"/>
                  <a:gd name="T2" fmla="*/ 0 w 64"/>
                  <a:gd name="T3" fmla="*/ 8 h 40"/>
                  <a:gd name="T4" fmla="*/ 32 w 64"/>
                  <a:gd name="T5" fmla="*/ 40 h 40"/>
                  <a:gd name="T6" fmla="*/ 64 w 64"/>
                  <a:gd name="T7" fmla="*/ 8 h 40"/>
                  <a:gd name="T8" fmla="*/ 64 w 64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40">
                    <a:moveTo>
                      <a:pt x="0" y="0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14" y="40"/>
                      <a:pt x="32" y="40"/>
                    </a:cubicBezTo>
                    <a:cubicBezTo>
                      <a:pt x="50" y="40"/>
                      <a:pt x="64" y="26"/>
                      <a:pt x="64" y="8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8" name="Line 7">
                <a:extLst>
                  <a:ext uri="{FF2B5EF4-FFF2-40B4-BE49-F238E27FC236}">
                    <a16:creationId xmlns:a16="http://schemas.microsoft.com/office/drawing/2014/main" id="{E2691482-16AF-C07C-10D0-5D8393D406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754188"/>
                <a:ext cx="0" cy="4445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89" name="Line 8">
                <a:extLst>
                  <a:ext uri="{FF2B5EF4-FFF2-40B4-BE49-F238E27FC236}">
                    <a16:creationId xmlns:a16="http://schemas.microsoft.com/office/drawing/2014/main" id="{3986A4B2-05F9-C88F-43BF-0BBCFCBE0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98851" y="1452563"/>
                <a:ext cx="0" cy="4603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0" name="Line 9">
                <a:extLst>
                  <a:ext uri="{FF2B5EF4-FFF2-40B4-BE49-F238E27FC236}">
                    <a16:creationId xmlns:a16="http://schemas.microsoft.com/office/drawing/2014/main" id="{75DB5249-D383-1BAF-C9DF-B4FB136AD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9014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1" name="Line 10">
                <a:extLst>
                  <a:ext uri="{FF2B5EF4-FFF2-40B4-BE49-F238E27FC236}">
                    <a16:creationId xmlns:a16="http://schemas.microsoft.com/office/drawing/2014/main" id="{BBF95C93-8BB8-4C2E-0159-B742EA4ED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689" y="1457326"/>
                <a:ext cx="0" cy="412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2" name="Line 11">
                <a:extLst>
                  <a:ext uri="{FF2B5EF4-FFF2-40B4-BE49-F238E27FC236}">
                    <a16:creationId xmlns:a16="http://schemas.microsoft.com/office/drawing/2014/main" id="{9BD34E5E-22CD-A394-6A7C-1BA90B3AD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9789" y="1633538"/>
                <a:ext cx="239713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3" name="Line 12">
                <a:extLst>
                  <a:ext uri="{FF2B5EF4-FFF2-40B4-BE49-F238E27FC236}">
                    <a16:creationId xmlns:a16="http://schemas.microsoft.com/office/drawing/2014/main" id="{BD03FBFA-1A22-22ED-BF24-7BA271916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43051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4" name="Line 13">
                <a:extLst>
                  <a:ext uri="{FF2B5EF4-FFF2-40B4-BE49-F238E27FC236}">
                    <a16:creationId xmlns:a16="http://schemas.microsoft.com/office/drawing/2014/main" id="{1468671A-300E-2D65-D69B-17C221935F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573213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5" name="Line 14">
                <a:extLst>
                  <a:ext uri="{FF2B5EF4-FFF2-40B4-BE49-F238E27FC236}">
                    <a16:creationId xmlns:a16="http://schemas.microsoft.com/office/drawing/2014/main" id="{C28A08B9-F92F-E871-4738-F9F3C56F4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43051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6" name="Line 15">
                <a:extLst>
                  <a:ext uri="{FF2B5EF4-FFF2-40B4-BE49-F238E27FC236}">
                    <a16:creationId xmlns:a16="http://schemas.microsoft.com/office/drawing/2014/main" id="{A34E44AC-B904-7ACE-10F7-2B9081827F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573213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7" name="Line 16">
                <a:extLst>
                  <a:ext uri="{FF2B5EF4-FFF2-40B4-BE49-F238E27FC236}">
                    <a16:creationId xmlns:a16="http://schemas.microsoft.com/office/drawing/2014/main" id="{8905BCCF-2F0E-953A-8C7D-53D236ECC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9951" y="1603376"/>
                <a:ext cx="58738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98" name="Line 17">
                <a:extLst>
                  <a:ext uri="{FF2B5EF4-FFF2-40B4-BE49-F238E27FC236}">
                    <a16:creationId xmlns:a16="http://schemas.microsoft.com/office/drawing/2014/main" id="{636D0E65-F130-65F9-A7C9-6045AD5F1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529014" y="1603376"/>
                <a:ext cx="60325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35" name="Grupo 1134">
            <a:extLst>
              <a:ext uri="{FF2B5EF4-FFF2-40B4-BE49-F238E27FC236}">
                <a16:creationId xmlns:a16="http://schemas.microsoft.com/office/drawing/2014/main" id="{899A457E-069B-CF01-BC88-95F6B0294E16}"/>
              </a:ext>
            </a:extLst>
          </p:cNvPr>
          <p:cNvGrpSpPr/>
          <p:nvPr/>
        </p:nvGrpSpPr>
        <p:grpSpPr>
          <a:xfrm>
            <a:off x="5549265" y="-758632"/>
            <a:ext cx="1800000" cy="520978"/>
            <a:chOff x="5411148" y="1917153"/>
            <a:chExt cx="1800000" cy="520978"/>
          </a:xfrm>
        </p:grpSpPr>
        <p:sp>
          <p:nvSpPr>
            <p:cNvPr id="1169" name="Rectangle: Rounded Corners 1168">
              <a:extLst>
                <a:ext uri="{FF2B5EF4-FFF2-40B4-BE49-F238E27FC236}">
                  <a16:creationId xmlns:a16="http://schemas.microsoft.com/office/drawing/2014/main" id="{B831DA6B-55EE-3AF6-C0AA-41B72839D0E0}"/>
                </a:ext>
              </a:extLst>
            </p:cNvPr>
            <p:cNvSpPr/>
            <p:nvPr/>
          </p:nvSpPr>
          <p:spPr>
            <a:xfrm>
              <a:off x="5411148" y="1917153"/>
              <a:ext cx="1800000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/>
                <a:t>Rock</a:t>
              </a:r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7C48507F-B945-9663-40DE-76302DAF9FA5}"/>
                </a:ext>
              </a:extLst>
            </p:cNvPr>
            <p:cNvSpPr/>
            <p:nvPr/>
          </p:nvSpPr>
          <p:spPr>
            <a:xfrm>
              <a:off x="6734175" y="1992492"/>
              <a:ext cx="370301" cy="37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CA93D5A7-F2DB-FBA2-08CB-8AD185C3D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2239" y="2051642"/>
              <a:ext cx="254173" cy="252000"/>
              <a:chOff x="4010026" y="2895601"/>
              <a:chExt cx="371476" cy="368300"/>
            </a:xfrm>
          </p:grpSpPr>
          <p:sp>
            <p:nvSpPr>
              <p:cNvPr id="1200" name="Freeform 87">
                <a:extLst>
                  <a:ext uri="{FF2B5EF4-FFF2-40B4-BE49-F238E27FC236}">
                    <a16:creationId xmlns:a16="http://schemas.microsoft.com/office/drawing/2014/main" id="{0B1AEB39-F8B0-0E76-7FB8-86A386B05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076" y="3052763"/>
                <a:ext cx="65088" cy="68263"/>
              </a:xfrm>
              <a:custGeom>
                <a:avLst/>
                <a:gdLst>
                  <a:gd name="T0" fmla="*/ 14 w 17"/>
                  <a:gd name="T1" fmla="*/ 15 h 18"/>
                  <a:gd name="T2" fmla="*/ 3 w 17"/>
                  <a:gd name="T3" fmla="*/ 15 h 18"/>
                  <a:gd name="T4" fmla="*/ 3 w 17"/>
                  <a:gd name="T5" fmla="*/ 3 h 18"/>
                  <a:gd name="T6" fmla="*/ 14 w 17"/>
                  <a:gd name="T7" fmla="*/ 3 h 18"/>
                  <a:gd name="T8" fmla="*/ 14 w 17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4" y="15"/>
                    </a:moveTo>
                    <a:cubicBezTo>
                      <a:pt x="11" y="18"/>
                      <a:pt x="6" y="18"/>
                      <a:pt x="3" y="15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17" y="6"/>
                      <a:pt x="17" y="11"/>
                      <a:pt x="14" y="15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1" name="Line 88">
                <a:extLst>
                  <a:ext uri="{FF2B5EF4-FFF2-40B4-BE49-F238E27FC236}">
                    <a16:creationId xmlns:a16="http://schemas.microsoft.com/office/drawing/2014/main" id="{63A1BFF6-D566-9700-2026-C76D70C85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1464" y="3151188"/>
                <a:ext cx="44450" cy="412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2" name="Freeform 89">
                <a:extLst>
                  <a:ext uri="{FF2B5EF4-FFF2-40B4-BE49-F238E27FC236}">
                    <a16:creationId xmlns:a16="http://schemas.microsoft.com/office/drawing/2014/main" id="{DDE44342-E3FD-F801-B7AB-EEF9AD46F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0026" y="2895601"/>
                <a:ext cx="371475" cy="368300"/>
              </a:xfrm>
              <a:custGeom>
                <a:avLst/>
                <a:gdLst>
                  <a:gd name="T0" fmla="*/ 89 w 99"/>
                  <a:gd name="T1" fmla="*/ 0 h 98"/>
                  <a:gd name="T2" fmla="*/ 73 w 99"/>
                  <a:gd name="T3" fmla="*/ 16 h 98"/>
                  <a:gd name="T4" fmla="*/ 75 w 99"/>
                  <a:gd name="T5" fmla="*/ 18 h 98"/>
                  <a:gd name="T6" fmla="*/ 59 w 99"/>
                  <a:gd name="T7" fmla="*/ 34 h 98"/>
                  <a:gd name="T8" fmla="*/ 33 w 99"/>
                  <a:gd name="T9" fmla="*/ 44 h 98"/>
                  <a:gd name="T10" fmla="*/ 17 w 99"/>
                  <a:gd name="T11" fmla="*/ 82 h 98"/>
                  <a:gd name="T12" fmla="*/ 55 w 99"/>
                  <a:gd name="T13" fmla="*/ 66 h 98"/>
                  <a:gd name="T14" fmla="*/ 65 w 99"/>
                  <a:gd name="T15" fmla="*/ 40 h 98"/>
                  <a:gd name="T16" fmla="*/ 81 w 99"/>
                  <a:gd name="T17" fmla="*/ 24 h 98"/>
                  <a:gd name="T18" fmla="*/ 83 w 99"/>
                  <a:gd name="T19" fmla="*/ 26 h 98"/>
                  <a:gd name="T20" fmla="*/ 99 w 99"/>
                  <a:gd name="T21" fmla="*/ 10 h 98"/>
                  <a:gd name="T22" fmla="*/ 89 w 99"/>
                  <a:gd name="T2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8">
                    <a:moveTo>
                      <a:pt x="89" y="0"/>
                    </a:moveTo>
                    <a:cubicBezTo>
                      <a:pt x="73" y="16"/>
                      <a:pt x="73" y="16"/>
                      <a:pt x="73" y="16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47" y="26"/>
                      <a:pt x="34" y="32"/>
                      <a:pt x="33" y="44"/>
                    </a:cubicBezTo>
                    <a:cubicBezTo>
                      <a:pt x="8" y="39"/>
                      <a:pt x="0" y="66"/>
                      <a:pt x="17" y="82"/>
                    </a:cubicBezTo>
                    <a:cubicBezTo>
                      <a:pt x="33" y="98"/>
                      <a:pt x="60" y="91"/>
                      <a:pt x="55" y="66"/>
                    </a:cubicBezTo>
                    <a:cubicBezTo>
                      <a:pt x="67" y="65"/>
                      <a:pt x="72" y="51"/>
                      <a:pt x="65" y="40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3" y="26"/>
                      <a:pt x="83" y="26"/>
                      <a:pt x="83" y="26"/>
                    </a:cubicBezTo>
                    <a:cubicBezTo>
                      <a:pt x="99" y="10"/>
                      <a:pt x="99" y="10"/>
                      <a:pt x="99" y="10"/>
                    </a:cubicBezTo>
                    <a:lnTo>
                      <a:pt x="89" y="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3" name="Line 90">
                <a:extLst>
                  <a:ext uri="{FF2B5EF4-FFF2-40B4-BE49-F238E27FC236}">
                    <a16:creationId xmlns:a16="http://schemas.microsoft.com/office/drawing/2014/main" id="{F26C5750-D346-DE5C-3E81-8F82CD6D04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14826" y="2895601"/>
                <a:ext cx="14288" cy="158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4" name="Line 91">
                <a:extLst>
                  <a:ext uri="{FF2B5EF4-FFF2-40B4-BE49-F238E27FC236}">
                    <a16:creationId xmlns:a16="http://schemas.microsoft.com/office/drawing/2014/main" id="{4F73B299-772F-E259-7D34-1CF058BAE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2601" y="2917826"/>
                <a:ext cx="14288" cy="158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5" name="Line 92">
                <a:extLst>
                  <a:ext uri="{FF2B5EF4-FFF2-40B4-BE49-F238E27FC236}">
                    <a16:creationId xmlns:a16="http://schemas.microsoft.com/office/drawing/2014/main" id="{398E356F-0DDF-C02C-AAB8-F8803F316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67214" y="2947988"/>
                <a:ext cx="14288" cy="158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6" name="Line 93">
                <a:extLst>
                  <a:ext uri="{FF2B5EF4-FFF2-40B4-BE49-F238E27FC236}">
                    <a16:creationId xmlns:a16="http://schemas.microsoft.com/office/drawing/2014/main" id="{74B40DF8-E3F9-FDD9-968D-6342EF19F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344989" y="2970213"/>
                <a:ext cx="14288" cy="15875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37" name="Grupo 1136">
            <a:extLst>
              <a:ext uri="{FF2B5EF4-FFF2-40B4-BE49-F238E27FC236}">
                <a16:creationId xmlns:a16="http://schemas.microsoft.com/office/drawing/2014/main" id="{2834E584-52E5-ECD0-8B8F-03775934D3EF}"/>
              </a:ext>
            </a:extLst>
          </p:cNvPr>
          <p:cNvGrpSpPr/>
          <p:nvPr/>
        </p:nvGrpSpPr>
        <p:grpSpPr>
          <a:xfrm>
            <a:off x="10011318" y="-788205"/>
            <a:ext cx="1800000" cy="520978"/>
            <a:chOff x="5411148" y="3783209"/>
            <a:chExt cx="1800000" cy="520978"/>
          </a:xfrm>
        </p:grpSpPr>
        <p:sp>
          <p:nvSpPr>
            <p:cNvPr id="1174" name="Rectangle: Rounded Corners 1173">
              <a:extLst>
                <a:ext uri="{FF2B5EF4-FFF2-40B4-BE49-F238E27FC236}">
                  <a16:creationId xmlns:a16="http://schemas.microsoft.com/office/drawing/2014/main" id="{27CC0E14-B6CB-03DC-37C2-03D0F0FBE897}"/>
                </a:ext>
              </a:extLst>
            </p:cNvPr>
            <p:cNvSpPr/>
            <p:nvPr/>
          </p:nvSpPr>
          <p:spPr>
            <a:xfrm>
              <a:off x="5411148" y="3783209"/>
              <a:ext cx="1800000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/>
                <a:t>Electric</a:t>
              </a:r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F96A1CA8-B6FC-5BED-2EA9-A294F69F7F4A}"/>
                </a:ext>
              </a:extLst>
            </p:cNvPr>
            <p:cNvSpPr/>
            <p:nvPr/>
          </p:nvSpPr>
          <p:spPr>
            <a:xfrm>
              <a:off x="6734175" y="3858548"/>
              <a:ext cx="370301" cy="37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07" name="Group 1206">
              <a:extLst>
                <a:ext uri="{FF2B5EF4-FFF2-40B4-BE49-F238E27FC236}">
                  <a16:creationId xmlns:a16="http://schemas.microsoft.com/office/drawing/2014/main" id="{482E2606-BA30-5F4B-8D14-98CA5F3EB6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93325" y="3942365"/>
              <a:ext cx="252000" cy="202666"/>
              <a:chOff x="5497514" y="2219326"/>
              <a:chExt cx="300038" cy="241300"/>
            </a:xfrm>
          </p:grpSpPr>
          <p:sp>
            <p:nvSpPr>
              <p:cNvPr id="1208" name="Freeform 165">
                <a:extLst>
                  <a:ext uri="{FF2B5EF4-FFF2-40B4-BE49-F238E27FC236}">
                    <a16:creationId xmlns:a16="http://schemas.microsoft.com/office/drawing/2014/main" id="{0022C368-B8AE-8CE0-C83B-5272CB35E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7514" y="2235201"/>
                <a:ext cx="300038" cy="225425"/>
              </a:xfrm>
              <a:custGeom>
                <a:avLst/>
                <a:gdLst>
                  <a:gd name="T0" fmla="*/ 29 w 189"/>
                  <a:gd name="T1" fmla="*/ 0 h 142"/>
                  <a:gd name="T2" fmla="*/ 0 w 189"/>
                  <a:gd name="T3" fmla="*/ 0 h 142"/>
                  <a:gd name="T4" fmla="*/ 0 w 189"/>
                  <a:gd name="T5" fmla="*/ 142 h 142"/>
                  <a:gd name="T6" fmla="*/ 189 w 189"/>
                  <a:gd name="T7" fmla="*/ 142 h 142"/>
                  <a:gd name="T8" fmla="*/ 189 w 189"/>
                  <a:gd name="T9" fmla="*/ 0 h 142"/>
                  <a:gd name="T10" fmla="*/ 161 w 189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142">
                    <a:moveTo>
                      <a:pt x="29" y="0"/>
                    </a:moveTo>
                    <a:lnTo>
                      <a:pt x="0" y="0"/>
                    </a:lnTo>
                    <a:lnTo>
                      <a:pt x="0" y="142"/>
                    </a:lnTo>
                    <a:lnTo>
                      <a:pt x="189" y="142"/>
                    </a:lnTo>
                    <a:lnTo>
                      <a:pt x="189" y="0"/>
                    </a:lnTo>
                    <a:lnTo>
                      <a:pt x="161" y="0"/>
                    </a:ln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09" name="Line 166">
                <a:extLst>
                  <a:ext uri="{FF2B5EF4-FFF2-40B4-BE49-F238E27FC236}">
                    <a16:creationId xmlns:a16="http://schemas.microsoft.com/office/drawing/2014/main" id="{2953877E-1465-3ED9-E5A3-0F521A2D8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57839" y="2370138"/>
                <a:ext cx="0" cy="9048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0" name="Line 167">
                <a:extLst>
                  <a:ext uri="{FF2B5EF4-FFF2-40B4-BE49-F238E27FC236}">
                    <a16:creationId xmlns:a16="http://schemas.microsoft.com/office/drawing/2014/main" id="{268E60C5-6388-6EBB-D3D4-A47FF8359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78489" y="2370138"/>
                <a:ext cx="0" cy="9048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1" name="Line 168">
                <a:extLst>
                  <a:ext uri="{FF2B5EF4-FFF2-40B4-BE49-F238E27FC236}">
                    <a16:creationId xmlns:a16="http://schemas.microsoft.com/office/drawing/2014/main" id="{37C3A495-B01E-C1EF-4CC8-E3F359709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18164" y="2370138"/>
                <a:ext cx="0" cy="9048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2" name="Rectangle 169">
                <a:extLst>
                  <a:ext uri="{FF2B5EF4-FFF2-40B4-BE49-F238E27FC236}">
                    <a16:creationId xmlns:a16="http://schemas.microsoft.com/office/drawing/2014/main" id="{D2DAEEA9-EA3F-B6BE-596E-0DF12FF61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2289" y="2219326"/>
                <a:ext cx="30163" cy="150813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3" name="Rectangle 170">
                <a:extLst>
                  <a:ext uri="{FF2B5EF4-FFF2-40B4-BE49-F238E27FC236}">
                    <a16:creationId xmlns:a16="http://schemas.microsoft.com/office/drawing/2014/main" id="{7ADC4997-1AC9-C461-256E-7FAEADFD7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62614" y="2219326"/>
                <a:ext cx="30163" cy="150813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4" name="Rectangle 171">
                <a:extLst>
                  <a:ext uri="{FF2B5EF4-FFF2-40B4-BE49-F238E27FC236}">
                    <a16:creationId xmlns:a16="http://schemas.microsoft.com/office/drawing/2014/main" id="{CCEF2307-7DAC-E8D6-BB58-0072FC08C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22939" y="2219326"/>
                <a:ext cx="30163" cy="150813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5" name="Rectangle 172">
                <a:extLst>
                  <a:ext uri="{FF2B5EF4-FFF2-40B4-BE49-F238E27FC236}">
                    <a16:creationId xmlns:a16="http://schemas.microsoft.com/office/drawing/2014/main" id="{7317E1E0-0E85-0809-6193-D8D2AE040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551" y="2219326"/>
                <a:ext cx="28575" cy="150813"/>
              </a:xfrm>
              <a:prstGeom prst="rect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6" name="Line 173">
                <a:extLst>
                  <a:ext uri="{FF2B5EF4-FFF2-40B4-BE49-F238E27FC236}">
                    <a16:creationId xmlns:a16="http://schemas.microsoft.com/office/drawing/2014/main" id="{467D4A31-016B-60CF-875B-E7F8F0301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38814" y="2370138"/>
                <a:ext cx="0" cy="9048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7" name="Line 174">
                <a:extLst>
                  <a:ext uri="{FF2B5EF4-FFF2-40B4-BE49-F238E27FC236}">
                    <a16:creationId xmlns:a16="http://schemas.microsoft.com/office/drawing/2014/main" id="{7F985913-6DAC-5340-31E6-86D3B52435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92776" y="2235201"/>
                <a:ext cx="30163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8" name="Line 175">
                <a:extLst>
                  <a:ext uri="{FF2B5EF4-FFF2-40B4-BE49-F238E27FC236}">
                    <a16:creationId xmlns:a16="http://schemas.microsoft.com/office/drawing/2014/main" id="{358B8706-1FFE-2347-424D-CF45CB8E6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632451" y="2235201"/>
                <a:ext cx="30163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9" name="Line 176">
                <a:extLst>
                  <a:ext uri="{FF2B5EF4-FFF2-40B4-BE49-F238E27FC236}">
                    <a16:creationId xmlns:a16="http://schemas.microsoft.com/office/drawing/2014/main" id="{9FBFDABB-A032-1B8C-6857-AB02E2438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72126" y="2235201"/>
                <a:ext cx="30163" cy="0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136" name="Grupo 1135">
            <a:extLst>
              <a:ext uri="{FF2B5EF4-FFF2-40B4-BE49-F238E27FC236}">
                <a16:creationId xmlns:a16="http://schemas.microsoft.com/office/drawing/2014/main" id="{8105E73F-6B00-12BA-9D6E-11938F5E10CB}"/>
              </a:ext>
            </a:extLst>
          </p:cNvPr>
          <p:cNvGrpSpPr/>
          <p:nvPr/>
        </p:nvGrpSpPr>
        <p:grpSpPr>
          <a:xfrm>
            <a:off x="7878240" y="-804966"/>
            <a:ext cx="1800000" cy="520978"/>
            <a:chOff x="9725783" y="1917153"/>
            <a:chExt cx="1800000" cy="520978"/>
          </a:xfrm>
        </p:grpSpPr>
        <p:sp>
          <p:nvSpPr>
            <p:cNvPr id="1175" name="Rectangle: Rounded Corners 1174">
              <a:extLst>
                <a:ext uri="{FF2B5EF4-FFF2-40B4-BE49-F238E27FC236}">
                  <a16:creationId xmlns:a16="http://schemas.microsoft.com/office/drawing/2014/main" id="{D4C0614D-346A-FE42-331E-611D2DBEA15D}"/>
                </a:ext>
              </a:extLst>
            </p:cNvPr>
            <p:cNvSpPr/>
            <p:nvPr/>
          </p:nvSpPr>
          <p:spPr>
            <a:xfrm>
              <a:off x="9725783" y="1917153"/>
              <a:ext cx="1800000" cy="520978"/>
            </a:xfrm>
            <a:prstGeom prst="roundRect">
              <a:avLst>
                <a:gd name="adj" fmla="val 50000"/>
              </a:avLst>
            </a:prstGeom>
            <a:solidFill>
              <a:srgbClr val="1DB954"/>
            </a:solidFill>
            <a:ln>
              <a:noFill/>
            </a:ln>
            <a:effectLst>
              <a:outerShdw blurRad="190500" dist="38100" dir="5400000" algn="t" rotWithShape="0">
                <a:srgbClr val="1DB954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/>
                <a:t>EDM</a:t>
              </a:r>
            </a:p>
          </p:txBody>
        </p:sp>
        <p:sp>
          <p:nvSpPr>
            <p:cNvPr id="1183" name="Oval 1182">
              <a:extLst>
                <a:ext uri="{FF2B5EF4-FFF2-40B4-BE49-F238E27FC236}">
                  <a16:creationId xmlns:a16="http://schemas.microsoft.com/office/drawing/2014/main" id="{B41A31BA-C9F4-C2D2-49FC-6FAE87389D1A}"/>
                </a:ext>
              </a:extLst>
            </p:cNvPr>
            <p:cNvSpPr/>
            <p:nvPr/>
          </p:nvSpPr>
          <p:spPr>
            <a:xfrm>
              <a:off x="11045589" y="1992492"/>
              <a:ext cx="370301" cy="37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0" name="Group 1219">
              <a:extLst>
                <a:ext uri="{FF2B5EF4-FFF2-40B4-BE49-F238E27FC236}">
                  <a16:creationId xmlns:a16="http://schemas.microsoft.com/office/drawing/2014/main" id="{1B94AA46-707D-64C0-9E4C-D87BF1FF72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104739" y="2084587"/>
              <a:ext cx="252000" cy="186110"/>
              <a:chOff x="4040189" y="2219326"/>
              <a:chExt cx="346075" cy="255588"/>
            </a:xfrm>
          </p:grpSpPr>
          <p:sp>
            <p:nvSpPr>
              <p:cNvPr id="1221" name="Freeform 281">
                <a:extLst>
                  <a:ext uri="{FF2B5EF4-FFF2-40B4-BE49-F238E27FC236}">
                    <a16:creationId xmlns:a16="http://schemas.microsoft.com/office/drawing/2014/main" id="{726CBB50-9429-F5CA-376A-E8C8FE167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0189" y="2370138"/>
                <a:ext cx="30163" cy="60325"/>
              </a:xfrm>
              <a:custGeom>
                <a:avLst/>
                <a:gdLst>
                  <a:gd name="T0" fmla="*/ 8 w 8"/>
                  <a:gd name="T1" fmla="*/ 16 h 16"/>
                  <a:gd name="T2" fmla="*/ 0 w 8"/>
                  <a:gd name="T3" fmla="*/ 8 h 16"/>
                  <a:gd name="T4" fmla="*/ 8 w 8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2" name="Freeform 282">
                <a:extLst>
                  <a:ext uri="{FF2B5EF4-FFF2-40B4-BE49-F238E27FC236}">
                    <a16:creationId xmlns:a16="http://schemas.microsoft.com/office/drawing/2014/main" id="{1FF059DC-77E6-03A3-51B5-0052CBFAC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1" y="2324101"/>
                <a:ext cx="60325" cy="150813"/>
              </a:xfrm>
              <a:custGeom>
                <a:avLst/>
                <a:gdLst>
                  <a:gd name="T0" fmla="*/ 16 w 16"/>
                  <a:gd name="T1" fmla="*/ 40 h 40"/>
                  <a:gd name="T2" fmla="*/ 8 w 16"/>
                  <a:gd name="T3" fmla="*/ 40 h 40"/>
                  <a:gd name="T4" fmla="*/ 0 w 16"/>
                  <a:gd name="T5" fmla="*/ 32 h 40"/>
                  <a:gd name="T6" fmla="*/ 0 w 16"/>
                  <a:gd name="T7" fmla="*/ 8 h 40"/>
                  <a:gd name="T8" fmla="*/ 8 w 16"/>
                  <a:gd name="T9" fmla="*/ 0 h 40"/>
                  <a:gd name="T10" fmla="*/ 16 w 16"/>
                  <a:gd name="T11" fmla="*/ 0 h 40"/>
                  <a:gd name="T12" fmla="*/ 16 w 16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0">
                    <a:moveTo>
                      <a:pt x="16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4" y="40"/>
                      <a:pt x="0" y="36"/>
                      <a:pt x="0" y="3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6" y="4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3" name="Freeform 283">
                <a:extLst>
                  <a:ext uri="{FF2B5EF4-FFF2-40B4-BE49-F238E27FC236}">
                    <a16:creationId xmlns:a16="http://schemas.microsoft.com/office/drawing/2014/main" id="{60046899-DCD5-E65F-3A00-C3BA27793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101" y="2370138"/>
                <a:ext cx="30163" cy="60325"/>
              </a:xfrm>
              <a:custGeom>
                <a:avLst/>
                <a:gdLst>
                  <a:gd name="T0" fmla="*/ 0 w 8"/>
                  <a:gd name="T1" fmla="*/ 16 h 16"/>
                  <a:gd name="T2" fmla="*/ 8 w 8"/>
                  <a:gd name="T3" fmla="*/ 8 h 16"/>
                  <a:gd name="T4" fmla="*/ 0 w 8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6">
                    <a:moveTo>
                      <a:pt x="0" y="16"/>
                    </a:moveTo>
                    <a:cubicBezTo>
                      <a:pt x="4" y="16"/>
                      <a:pt x="8" y="12"/>
                      <a:pt x="8" y="8"/>
                    </a:cubicBezTo>
                    <a:cubicBezTo>
                      <a:pt x="8" y="4"/>
                      <a:pt x="4" y="0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4" name="Freeform 284">
                <a:extLst>
                  <a:ext uri="{FF2B5EF4-FFF2-40B4-BE49-F238E27FC236}">
                    <a16:creationId xmlns:a16="http://schemas.microsoft.com/office/drawing/2014/main" id="{500503E3-66C0-BA28-9995-01560C0EA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776" y="2324101"/>
                <a:ext cx="60325" cy="150813"/>
              </a:xfrm>
              <a:custGeom>
                <a:avLst/>
                <a:gdLst>
                  <a:gd name="T0" fmla="*/ 0 w 16"/>
                  <a:gd name="T1" fmla="*/ 40 h 40"/>
                  <a:gd name="T2" fmla="*/ 8 w 16"/>
                  <a:gd name="T3" fmla="*/ 40 h 40"/>
                  <a:gd name="T4" fmla="*/ 16 w 16"/>
                  <a:gd name="T5" fmla="*/ 32 h 40"/>
                  <a:gd name="T6" fmla="*/ 16 w 16"/>
                  <a:gd name="T7" fmla="*/ 8 h 40"/>
                  <a:gd name="T8" fmla="*/ 8 w 16"/>
                  <a:gd name="T9" fmla="*/ 0 h 40"/>
                  <a:gd name="T10" fmla="*/ 0 w 16"/>
                  <a:gd name="T11" fmla="*/ 0 h 40"/>
                  <a:gd name="T12" fmla="*/ 0 w 16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0">
                    <a:moveTo>
                      <a:pt x="0" y="40"/>
                    </a:moveTo>
                    <a:cubicBezTo>
                      <a:pt x="8" y="40"/>
                      <a:pt x="8" y="40"/>
                      <a:pt x="8" y="40"/>
                    </a:cubicBezTo>
                    <a:cubicBezTo>
                      <a:pt x="12" y="40"/>
                      <a:pt x="16" y="36"/>
                      <a:pt x="16" y="32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5" name="Freeform 285">
                <a:extLst>
                  <a:ext uri="{FF2B5EF4-FFF2-40B4-BE49-F238E27FC236}">
                    <a16:creationId xmlns:a16="http://schemas.microsoft.com/office/drawing/2014/main" id="{721728D1-29FD-33A3-42E2-8C02ECC73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451" y="2219326"/>
                <a:ext cx="209550" cy="104775"/>
              </a:xfrm>
              <a:custGeom>
                <a:avLst/>
                <a:gdLst>
                  <a:gd name="T0" fmla="*/ 0 w 56"/>
                  <a:gd name="T1" fmla="*/ 28 h 28"/>
                  <a:gd name="T2" fmla="*/ 28 w 56"/>
                  <a:gd name="T3" fmla="*/ 0 h 28"/>
                  <a:gd name="T4" fmla="*/ 56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0" y="28"/>
                    </a:moveTo>
                    <a:cubicBezTo>
                      <a:pt x="0" y="13"/>
                      <a:pt x="13" y="0"/>
                      <a:pt x="28" y="0"/>
                    </a:cubicBezTo>
                    <a:cubicBezTo>
                      <a:pt x="43" y="0"/>
                      <a:pt x="56" y="13"/>
                      <a:pt x="56" y="28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D45C051D-0D18-BDD8-BB67-A1C49720C92E}"/>
              </a:ext>
            </a:extLst>
          </p:cNvPr>
          <p:cNvSpPr txBox="1"/>
          <p:nvPr/>
        </p:nvSpPr>
        <p:spPr>
          <a:xfrm>
            <a:off x="4444227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Cardinalidad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track_id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100%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Pasamos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32833 a 28352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registros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60033A3C-B05E-A216-B39F-360F1D8BFB62}"/>
              </a:ext>
            </a:extLst>
          </p:cNvPr>
          <p:cNvSpPr txBox="1"/>
          <p:nvPr/>
        </p:nvSpPr>
        <p:spPr>
          <a:xfrm>
            <a:off x="8778240" y="5223150"/>
            <a:ext cx="2718118" cy="710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Artist_popularity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popularidad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media de las canciones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2647AEAC-607B-22AA-2152-0BCA0841C5DD}"/>
              </a:ext>
            </a:extLst>
          </p:cNvPr>
          <p:cNvCxnSpPr/>
          <p:nvPr/>
        </p:nvCxnSpPr>
        <p:spPr>
          <a:xfrm>
            <a:off x="4272449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DB32BA03-AFC3-95C3-E7DB-56C69CFC2776}"/>
              </a:ext>
            </a:extLst>
          </p:cNvPr>
          <p:cNvCxnSpPr/>
          <p:nvPr/>
        </p:nvCxnSpPr>
        <p:spPr>
          <a:xfrm>
            <a:off x="8613220" y="5315783"/>
            <a:ext cx="0" cy="525272"/>
          </a:xfrm>
          <a:prstGeom prst="line">
            <a:avLst/>
          </a:prstGeom>
          <a:ln>
            <a:solidFill>
              <a:srgbClr val="1DB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0" name="Group 1239">
            <a:extLst>
              <a:ext uri="{FF2B5EF4-FFF2-40B4-BE49-F238E27FC236}">
                <a16:creationId xmlns:a16="http://schemas.microsoft.com/office/drawing/2014/main" id="{23D0EAC8-7376-E116-A84D-157BF44A024E}"/>
              </a:ext>
            </a:extLst>
          </p:cNvPr>
          <p:cNvGrpSpPr>
            <a:grpSpLocks noChangeAspect="1"/>
          </p:cNvGrpSpPr>
          <p:nvPr/>
        </p:nvGrpSpPr>
        <p:grpSpPr>
          <a:xfrm>
            <a:off x="3754914" y="5369619"/>
            <a:ext cx="417600" cy="417600"/>
            <a:chOff x="6203951" y="3616326"/>
            <a:chExt cx="346075" cy="346075"/>
          </a:xfrm>
        </p:grpSpPr>
        <p:sp>
          <p:nvSpPr>
            <p:cNvPr id="1241" name="Oval 122">
              <a:extLst>
                <a:ext uri="{FF2B5EF4-FFF2-40B4-BE49-F238E27FC236}">
                  <a16:creationId xmlns:a16="http://schemas.microsoft.com/office/drawing/2014/main" id="{CC338D9D-C115-7788-CBB2-EFD4F93D8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3616326"/>
              <a:ext cx="346075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2" name="Freeform 123">
              <a:extLst>
                <a:ext uri="{FF2B5EF4-FFF2-40B4-BE49-F238E27FC236}">
                  <a16:creationId xmlns:a16="http://schemas.microsoft.com/office/drawing/2014/main" id="{1A4D8E17-0E13-96F5-9E4F-403162228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3722688"/>
              <a:ext cx="134938" cy="134938"/>
            </a:xfrm>
            <a:custGeom>
              <a:avLst/>
              <a:gdLst>
                <a:gd name="T0" fmla="*/ 0 w 85"/>
                <a:gd name="T1" fmla="*/ 85 h 85"/>
                <a:gd name="T2" fmla="*/ 0 w 85"/>
                <a:gd name="T3" fmla="*/ 0 h 85"/>
                <a:gd name="T4" fmla="*/ 85 w 85"/>
                <a:gd name="T5" fmla="*/ 42 h 85"/>
                <a:gd name="T6" fmla="*/ 0 w 85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5">
                  <a:moveTo>
                    <a:pt x="0" y="85"/>
                  </a:moveTo>
                  <a:lnTo>
                    <a:pt x="0" y="0"/>
                  </a:lnTo>
                  <a:lnTo>
                    <a:pt x="85" y="42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43" name="Group 1242">
            <a:extLst>
              <a:ext uri="{FF2B5EF4-FFF2-40B4-BE49-F238E27FC236}">
                <a16:creationId xmlns:a16="http://schemas.microsoft.com/office/drawing/2014/main" id="{019FBF29-A6B4-6173-1FF8-0A7AF7E428A1}"/>
              </a:ext>
            </a:extLst>
          </p:cNvPr>
          <p:cNvGrpSpPr>
            <a:grpSpLocks noChangeAspect="1"/>
          </p:cNvGrpSpPr>
          <p:nvPr/>
        </p:nvGrpSpPr>
        <p:grpSpPr>
          <a:xfrm>
            <a:off x="8102442" y="5369619"/>
            <a:ext cx="415685" cy="417600"/>
            <a:chOff x="7646989" y="3616326"/>
            <a:chExt cx="344488" cy="346075"/>
          </a:xfrm>
        </p:grpSpPr>
        <p:sp>
          <p:nvSpPr>
            <p:cNvPr id="1244" name="Oval 132">
              <a:extLst>
                <a:ext uri="{FF2B5EF4-FFF2-40B4-BE49-F238E27FC236}">
                  <a16:creationId xmlns:a16="http://schemas.microsoft.com/office/drawing/2014/main" id="{AFDDF382-7D72-CFD3-7FC1-A3F0F1056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989" y="3616326"/>
              <a:ext cx="344488" cy="346075"/>
            </a:xfrm>
            <a:prstGeom prst="ellipse">
              <a:avLst/>
            </a:prstGeom>
            <a:noFill/>
            <a:ln w="14288" cap="rnd">
              <a:solidFill>
                <a:srgbClr val="1DB95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5" name="Rectangle 133">
              <a:extLst>
                <a:ext uri="{FF2B5EF4-FFF2-40B4-BE49-F238E27FC236}">
                  <a16:creationId xmlns:a16="http://schemas.microsoft.com/office/drawing/2014/main" id="{A86218A2-E9E2-F99E-525B-F5FDBCB1D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6539" y="3722688"/>
              <a:ext cx="30163" cy="1349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6" name="Freeform 134">
              <a:extLst>
                <a:ext uri="{FF2B5EF4-FFF2-40B4-BE49-F238E27FC236}">
                  <a16:creationId xmlns:a16="http://schemas.microsoft.com/office/drawing/2014/main" id="{54054D33-B24B-DAF1-4D79-B8A0E15D3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1764" y="3722688"/>
              <a:ext cx="74613" cy="134938"/>
            </a:xfrm>
            <a:custGeom>
              <a:avLst/>
              <a:gdLst>
                <a:gd name="T0" fmla="*/ 0 w 47"/>
                <a:gd name="T1" fmla="*/ 85 h 85"/>
                <a:gd name="T2" fmla="*/ 47 w 47"/>
                <a:gd name="T3" fmla="*/ 42 h 85"/>
                <a:gd name="T4" fmla="*/ 0 w 47"/>
                <a:gd name="T5" fmla="*/ 0 h 85"/>
                <a:gd name="T6" fmla="*/ 0 w 47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85">
                  <a:moveTo>
                    <a:pt x="0" y="85"/>
                  </a:moveTo>
                  <a:lnTo>
                    <a:pt x="47" y="42"/>
                  </a:lnTo>
                  <a:lnTo>
                    <a:pt x="0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41E184CA-388A-2B6D-B6D1-3ACAC722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B84FC1-C973-D19B-DCED-366446466CD1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3AEECE9-4DFB-53DD-D598-D72DBBE3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C0AA1C94-F512-6BB4-AD3A-24B0DA994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97A1D2A1-7B8C-37D1-F528-223756078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8">
              <a:extLst>
                <a:ext uri="{FF2B5EF4-FFF2-40B4-BE49-F238E27FC236}">
                  <a16:creationId xmlns:a16="http://schemas.microsoft.com/office/drawing/2014/main" id="{94E5A30D-FDF1-91EC-409E-8805225F9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9">
              <a:extLst>
                <a:ext uri="{FF2B5EF4-FFF2-40B4-BE49-F238E27FC236}">
                  <a16:creationId xmlns:a16="http://schemas.microsoft.com/office/drawing/2014/main" id="{4F7A0882-3902-135F-C7E5-A99618F1F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0">
              <a:extLst>
                <a:ext uri="{FF2B5EF4-FFF2-40B4-BE49-F238E27FC236}">
                  <a16:creationId xmlns:a16="http://schemas.microsoft.com/office/drawing/2014/main" id="{C4ECB292-8453-980E-6F4E-5CE62FC66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1">
              <a:extLst>
                <a:ext uri="{FF2B5EF4-FFF2-40B4-BE49-F238E27FC236}">
                  <a16:creationId xmlns:a16="http://schemas.microsoft.com/office/drawing/2014/main" id="{0FC3C62F-A822-6D9C-F7E6-C6157BCBF7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2">
              <a:extLst>
                <a:ext uri="{FF2B5EF4-FFF2-40B4-BE49-F238E27FC236}">
                  <a16:creationId xmlns:a16="http://schemas.microsoft.com/office/drawing/2014/main" id="{2F1597EC-E1EF-A8AC-400D-C664B29BF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DB7579E6-A613-E720-90D2-1BC88FEEB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750A4D13-CCBE-CCAB-526D-E16C6ADDCA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Line 15">
              <a:extLst>
                <a:ext uri="{FF2B5EF4-FFF2-40B4-BE49-F238E27FC236}">
                  <a16:creationId xmlns:a16="http://schemas.microsoft.com/office/drawing/2014/main" id="{1FD7B190-3D6E-5ABA-143D-905BB7376A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Line 16">
              <a:extLst>
                <a:ext uri="{FF2B5EF4-FFF2-40B4-BE49-F238E27FC236}">
                  <a16:creationId xmlns:a16="http://schemas.microsoft.com/office/drawing/2014/main" id="{AC7A172D-E7D5-A383-8EFB-D733E33B08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Line 17">
              <a:extLst>
                <a:ext uri="{FF2B5EF4-FFF2-40B4-BE49-F238E27FC236}">
                  <a16:creationId xmlns:a16="http://schemas.microsoft.com/office/drawing/2014/main" id="{E7B0B198-52CA-0DDE-7C85-6D5DDD72F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9AC35B-E965-00FC-8101-0667EBACDB76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A5AC5C9-23C6-D193-BC83-FBA2BAF9AA30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1122" name="Freeform 197">
              <a:extLst>
                <a:ext uri="{FF2B5EF4-FFF2-40B4-BE49-F238E27FC236}">
                  <a16:creationId xmlns:a16="http://schemas.microsoft.com/office/drawing/2014/main" id="{01AB78C0-DC94-2D5C-F556-E7CCBD30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3" name="Freeform 198">
              <a:extLst>
                <a:ext uri="{FF2B5EF4-FFF2-40B4-BE49-F238E27FC236}">
                  <a16:creationId xmlns:a16="http://schemas.microsoft.com/office/drawing/2014/main" id="{B7D0BEAD-9B2C-A961-85CD-9EC014E5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4" name="Rectangle 199">
              <a:extLst>
                <a:ext uri="{FF2B5EF4-FFF2-40B4-BE49-F238E27FC236}">
                  <a16:creationId xmlns:a16="http://schemas.microsoft.com/office/drawing/2014/main" id="{10B21AF0-5C51-D450-CC67-4899CA446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5" name="Freeform 200">
              <a:extLst>
                <a:ext uri="{FF2B5EF4-FFF2-40B4-BE49-F238E27FC236}">
                  <a16:creationId xmlns:a16="http://schemas.microsoft.com/office/drawing/2014/main" id="{67331785-5E3F-B782-3AB0-D400ED5CA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6" name="Freeform 201">
              <a:extLst>
                <a:ext uri="{FF2B5EF4-FFF2-40B4-BE49-F238E27FC236}">
                  <a16:creationId xmlns:a16="http://schemas.microsoft.com/office/drawing/2014/main" id="{EF1DC94D-30F6-A81C-0B9A-6DAECFC9C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42CC0564-A44E-9BED-7DF0-8485C0C50C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85089"/>
            <a:ext cx="1054562" cy="1054562"/>
          </a:xfrm>
          <a:prstGeom prst="rect">
            <a:avLst/>
          </a:prstGeom>
        </p:spPr>
      </p:pic>
      <p:sp>
        <p:nvSpPr>
          <p:cNvPr id="1139" name="TextBox 47">
            <a:extLst>
              <a:ext uri="{FF2B5EF4-FFF2-40B4-BE49-F238E27FC236}">
                <a16:creationId xmlns:a16="http://schemas.microsoft.com/office/drawing/2014/main" id="{A2DD2913-73BE-56D4-8E4D-6332C1BB75A2}"/>
              </a:ext>
            </a:extLst>
          </p:cNvPr>
          <p:cNvSpPr txBox="1"/>
          <p:nvPr/>
        </p:nvSpPr>
        <p:spPr>
          <a:xfrm>
            <a:off x="3533680" y="1421588"/>
            <a:ext cx="3960000" cy="476629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da-DK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Tratamiento de nulos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1" name="TextBox 47">
            <a:extLst>
              <a:ext uri="{FF2B5EF4-FFF2-40B4-BE49-F238E27FC236}">
                <a16:creationId xmlns:a16="http://schemas.microsoft.com/office/drawing/2014/main" id="{FB8593B9-13EA-6B8E-EDCC-CB6D8D435CC2}"/>
              </a:ext>
            </a:extLst>
          </p:cNvPr>
          <p:cNvSpPr txBox="1"/>
          <p:nvPr/>
        </p:nvSpPr>
        <p:spPr>
          <a:xfrm>
            <a:off x="3716049" y="1823830"/>
            <a:ext cx="3633215" cy="90802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da-DK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Únicamente 4 registros de fila con valores NaN (0,015%)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da-DK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 NaN en columnas poco reemplazables:</a:t>
            </a:r>
          </a:p>
          <a:p>
            <a:r>
              <a:rPr lang="da-DK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track_name, track_artist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da-DK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Solución: eliminar dichos valores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3" name="TextBox 47">
            <a:extLst>
              <a:ext uri="{FF2B5EF4-FFF2-40B4-BE49-F238E27FC236}">
                <a16:creationId xmlns:a16="http://schemas.microsoft.com/office/drawing/2014/main" id="{ADCAF9FC-5DE4-67F2-8044-1F66F25FD7A9}"/>
              </a:ext>
            </a:extLst>
          </p:cNvPr>
          <p:cNvSpPr txBox="1"/>
          <p:nvPr/>
        </p:nvSpPr>
        <p:spPr>
          <a:xfrm>
            <a:off x="7862126" y="1439225"/>
            <a:ext cx="3960000" cy="476629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Tratamiento de duplicados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4" name="TextBox 47">
            <a:extLst>
              <a:ext uri="{FF2B5EF4-FFF2-40B4-BE49-F238E27FC236}">
                <a16:creationId xmlns:a16="http://schemas.microsoft.com/office/drawing/2014/main" id="{B663CB80-F344-FD42-9E8E-E96A6FD98D5E}"/>
              </a:ext>
            </a:extLst>
          </p:cNvPr>
          <p:cNvSpPr txBox="1"/>
          <p:nvPr/>
        </p:nvSpPr>
        <p:spPr>
          <a:xfrm>
            <a:off x="8071431" y="1831108"/>
            <a:ext cx="3633215" cy="90802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playlist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introducidos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Muchas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canciones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duplicadas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estar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playlist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Valores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muy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playlist_genre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subgenre)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Imputación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primera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línea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resto de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filas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5" name="TextBox 47">
            <a:extLst>
              <a:ext uri="{FF2B5EF4-FFF2-40B4-BE49-F238E27FC236}">
                <a16:creationId xmlns:a16="http://schemas.microsoft.com/office/drawing/2014/main" id="{7AC73469-6FAA-0C20-70AA-8358BE5FFB37}"/>
              </a:ext>
            </a:extLst>
          </p:cNvPr>
          <p:cNvSpPr txBox="1"/>
          <p:nvPr/>
        </p:nvSpPr>
        <p:spPr>
          <a:xfrm>
            <a:off x="5719428" y="3257087"/>
            <a:ext cx="3714644" cy="47596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da-DK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Otras transformaciones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46" name="TextBox 47">
            <a:extLst>
              <a:ext uri="{FF2B5EF4-FFF2-40B4-BE49-F238E27FC236}">
                <a16:creationId xmlns:a16="http://schemas.microsoft.com/office/drawing/2014/main" id="{A1D48A06-B58F-6FB1-85E4-F31577E47559}"/>
              </a:ext>
            </a:extLst>
          </p:cNvPr>
          <p:cNvSpPr txBox="1"/>
          <p:nvPr/>
        </p:nvSpPr>
        <p:spPr>
          <a:xfrm>
            <a:off x="5914657" y="3828987"/>
            <a:ext cx="3633215" cy="908028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duration_ms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duration_s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artist_popularity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año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día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Creación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columna</a:t>
            </a: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artist_popularity</a:t>
            </a: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40" name="Imagen 1139">
            <a:extLst>
              <a:ext uri="{FF2B5EF4-FFF2-40B4-BE49-F238E27FC236}">
                <a16:creationId xmlns:a16="http://schemas.microsoft.com/office/drawing/2014/main" id="{A24668A7-19A3-484B-41DC-429A083CB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277"/>
            <a:ext cx="12192000" cy="701040"/>
          </a:xfrm>
          <a:prstGeom prst="rect">
            <a:avLst/>
          </a:prstGeom>
        </p:spPr>
      </p:pic>
      <p:pic>
        <p:nvPicPr>
          <p:cNvPr id="1149" name="Imagen 1148">
            <a:hlinkClick r:id="rId10" action="ppaction://hlinksldjump"/>
            <a:extLst>
              <a:ext uri="{FF2B5EF4-FFF2-40B4-BE49-F238E27FC236}">
                <a16:creationId xmlns:a16="http://schemas.microsoft.com/office/drawing/2014/main" id="{5AF731B4-6341-3B61-BB83-4280BF078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6652" y="6375130"/>
            <a:ext cx="265225" cy="254824"/>
          </a:xfrm>
          <a:prstGeom prst="rect">
            <a:avLst/>
          </a:prstGeom>
        </p:spPr>
      </p:pic>
      <p:grpSp>
        <p:nvGrpSpPr>
          <p:cNvPr id="48" name="Grupo 47">
            <a:extLst>
              <a:ext uri="{FF2B5EF4-FFF2-40B4-BE49-F238E27FC236}">
                <a16:creationId xmlns:a16="http://schemas.microsoft.com/office/drawing/2014/main" id="{7BD02754-906E-3F02-A178-07A576CD747F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1150" name="Rectángulo: esquinas redondeadas 1149">
              <a:extLst>
                <a:ext uri="{FF2B5EF4-FFF2-40B4-BE49-F238E27FC236}">
                  <a16:creationId xmlns:a16="http://schemas.microsoft.com/office/drawing/2014/main" id="{A5194BD5-A712-365F-D68B-114EBC947312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51" name="TextBox 27">
              <a:extLst>
                <a:ext uri="{FF2B5EF4-FFF2-40B4-BE49-F238E27FC236}">
                  <a16:creationId xmlns:a16="http://schemas.microsoft.com/office/drawing/2014/main" id="{EE982069-9AA3-8FE4-AB3C-D127CD7B2E72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Box 28">
              <a:extLst>
                <a:ext uri="{FF2B5EF4-FFF2-40B4-BE49-F238E27FC236}">
                  <a16:creationId xmlns:a16="http://schemas.microsoft.com/office/drawing/2014/main" id="{B02D945D-77E5-4D61-AF9C-C1D3A14B0177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45" name="Graphic 24" descr="Badge Question Mark outline">
              <a:extLst>
                <a:ext uri="{FF2B5EF4-FFF2-40B4-BE49-F238E27FC236}">
                  <a16:creationId xmlns:a16="http://schemas.microsoft.com/office/drawing/2014/main" id="{D2AA3D89-7F0E-2F7C-159E-73D24116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6" name="Graphic 26" descr="Customer review outline">
              <a:extLst>
                <a:ext uri="{FF2B5EF4-FFF2-40B4-BE49-F238E27FC236}">
                  <a16:creationId xmlns:a16="http://schemas.microsoft.com/office/drawing/2014/main" id="{9E17EEC6-F7AC-0274-85B5-0E54F865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38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C0EA740-6B5B-2470-875C-9F8647B9BD57}"/>
              </a:ext>
            </a:extLst>
          </p:cNvPr>
          <p:cNvSpPr/>
          <p:nvPr/>
        </p:nvSpPr>
        <p:spPr>
          <a:xfrm>
            <a:off x="302418" y="4597593"/>
            <a:ext cx="2537356" cy="135181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3" name="CuadroTexto 1042">
            <a:extLst>
              <a:ext uri="{FF2B5EF4-FFF2-40B4-BE49-F238E27FC236}">
                <a16:creationId xmlns:a16="http://schemas.microsoft.com/office/drawing/2014/main" id="{0BC1D584-D602-8D5D-F400-FFAC166E0453}"/>
              </a:ext>
            </a:extLst>
          </p:cNvPr>
          <p:cNvSpPr txBox="1"/>
          <p:nvPr/>
        </p:nvSpPr>
        <p:spPr>
          <a:xfrm>
            <a:off x="3063240" y="0"/>
            <a:ext cx="9128760" cy="685800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Limpieza</a:t>
            </a: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8B386-F8F1-A598-25C0-8F33F16B23D7}"/>
              </a:ext>
            </a:extLst>
          </p:cNvPr>
          <p:cNvSpPr txBox="1"/>
          <p:nvPr/>
        </p:nvSpPr>
        <p:spPr>
          <a:xfrm>
            <a:off x="383220" y="356095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28859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757C1F-F606-4DE6-AC74-7DF0EF74F9BC}"/>
              </a:ext>
            </a:extLst>
          </p:cNvPr>
          <p:cNvCxnSpPr>
            <a:cxnSpLocks/>
          </p:cNvCxnSpPr>
          <p:nvPr/>
        </p:nvCxnSpPr>
        <p:spPr>
          <a:xfrm>
            <a:off x="391668" y="4602914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7D8155-ABD6-F7A4-7BD8-AE4C6523263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primer </a:t>
            </a:r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vistazo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84FEDBCB-F5BF-06A6-6478-55A5CB93C7D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1049" name="Rectangle 80">
              <a:extLst>
                <a:ext uri="{FF2B5EF4-FFF2-40B4-BE49-F238E27FC236}">
                  <a16:creationId xmlns:a16="http://schemas.microsoft.com/office/drawing/2014/main" id="{446BDA79-9A35-3C64-4AEC-12C71631F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81">
              <a:extLst>
                <a:ext uri="{FF2B5EF4-FFF2-40B4-BE49-F238E27FC236}">
                  <a16:creationId xmlns:a16="http://schemas.microsoft.com/office/drawing/2014/main" id="{C7E7262C-BF95-F641-9DD5-2B9727973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Rectangle 82">
              <a:extLst>
                <a:ext uri="{FF2B5EF4-FFF2-40B4-BE49-F238E27FC236}">
                  <a16:creationId xmlns:a16="http://schemas.microsoft.com/office/drawing/2014/main" id="{A96942F4-9C7F-420F-F31F-807F4429A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Rectangle 83">
              <a:extLst>
                <a:ext uri="{FF2B5EF4-FFF2-40B4-BE49-F238E27FC236}">
                  <a16:creationId xmlns:a16="http://schemas.microsoft.com/office/drawing/2014/main" id="{91024072-B3C9-6E65-1B86-F98B161295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3" name="Rectangle 84">
              <a:extLst>
                <a:ext uri="{FF2B5EF4-FFF2-40B4-BE49-F238E27FC236}">
                  <a16:creationId xmlns:a16="http://schemas.microsoft.com/office/drawing/2014/main" id="{6D5AE946-F519-530D-3F1D-F726A68AA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4" name="Rectangle 85">
              <a:extLst>
                <a:ext uri="{FF2B5EF4-FFF2-40B4-BE49-F238E27FC236}">
                  <a16:creationId xmlns:a16="http://schemas.microsoft.com/office/drawing/2014/main" id="{6EF60173-55AC-8332-594E-A7CEF62B6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29057-8E8F-C756-316D-3D36CCE9A37F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7212D6-0B40-9DE6-5EAE-AB1F22D6F44B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5" name="Freeform 244">
              <a:extLst>
                <a:ext uri="{FF2B5EF4-FFF2-40B4-BE49-F238E27FC236}">
                  <a16:creationId xmlns:a16="http://schemas.microsoft.com/office/drawing/2014/main" id="{BD5D1E91-DF1E-3A83-D016-43C9CC97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245">
              <a:extLst>
                <a:ext uri="{FF2B5EF4-FFF2-40B4-BE49-F238E27FC236}">
                  <a16:creationId xmlns:a16="http://schemas.microsoft.com/office/drawing/2014/main" id="{26762164-400E-E6AF-C554-F89B22CC8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246">
              <a:extLst>
                <a:ext uri="{FF2B5EF4-FFF2-40B4-BE49-F238E27FC236}">
                  <a16:creationId xmlns:a16="http://schemas.microsoft.com/office/drawing/2014/main" id="{70A91313-16DC-0CBF-8557-5C3B6B6EE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47">
              <a:extLst>
                <a:ext uri="{FF2B5EF4-FFF2-40B4-BE49-F238E27FC236}">
                  <a16:creationId xmlns:a16="http://schemas.microsoft.com/office/drawing/2014/main" id="{9D115F21-E694-E7DA-E14C-5A7834990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248">
              <a:extLst>
                <a:ext uri="{FF2B5EF4-FFF2-40B4-BE49-F238E27FC236}">
                  <a16:creationId xmlns:a16="http://schemas.microsoft.com/office/drawing/2014/main" id="{D54B7384-AB70-82C5-E34A-AF92FEA96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9">
              <a:extLst>
                <a:ext uri="{FF2B5EF4-FFF2-40B4-BE49-F238E27FC236}">
                  <a16:creationId xmlns:a16="http://schemas.microsoft.com/office/drawing/2014/main" id="{AB1ECDFF-E962-5F9C-2B64-7A50FF41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50">
              <a:extLst>
                <a:ext uri="{FF2B5EF4-FFF2-40B4-BE49-F238E27FC236}">
                  <a16:creationId xmlns:a16="http://schemas.microsoft.com/office/drawing/2014/main" id="{539C8972-29D3-D925-ED9B-54130F2FC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51">
              <a:extLst>
                <a:ext uri="{FF2B5EF4-FFF2-40B4-BE49-F238E27FC236}">
                  <a16:creationId xmlns:a16="http://schemas.microsoft.com/office/drawing/2014/main" id="{E7701B33-F717-C098-51EF-20095EECE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52">
              <a:extLst>
                <a:ext uri="{FF2B5EF4-FFF2-40B4-BE49-F238E27FC236}">
                  <a16:creationId xmlns:a16="http://schemas.microsoft.com/office/drawing/2014/main" id="{534D679F-BFDE-B875-C9D8-CCEB3156F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B2C9A2-1342-B227-1FF2-4DCEED4DB516}"/>
              </a:ext>
            </a:extLst>
          </p:cNvPr>
          <p:cNvSpPr/>
          <p:nvPr/>
        </p:nvSpPr>
        <p:spPr>
          <a:xfrm>
            <a:off x="3428683" y="4974174"/>
            <a:ext cx="8332928" cy="1181473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11328-BC19-9759-C4A2-A876E6C72E81}"/>
              </a:ext>
            </a:extLst>
          </p:cNvPr>
          <p:cNvSpPr txBox="1"/>
          <p:nvPr/>
        </p:nvSpPr>
        <p:spPr>
          <a:xfrm>
            <a:off x="3474402" y="388280"/>
            <a:ext cx="3249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A7B8DBE-2EAE-7839-9C80-79EC67CF8397}"/>
              </a:ext>
            </a:extLst>
          </p:cNvPr>
          <p:cNvSpPr/>
          <p:nvPr/>
        </p:nvSpPr>
        <p:spPr>
          <a:xfrm>
            <a:off x="3428683" y="1320996"/>
            <a:ext cx="8382635" cy="3500102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F978A-9132-DD70-EECE-614EB7A93DF3}"/>
              </a:ext>
            </a:extLst>
          </p:cNvPr>
          <p:cNvSpPr txBox="1"/>
          <p:nvPr/>
        </p:nvSpPr>
        <p:spPr>
          <a:xfrm>
            <a:off x="584294" y="3048536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Univariante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5" name="Picture 1024" descr="Shape&#10;&#10;Description automatically generated with low confidence">
            <a:extLst>
              <a:ext uri="{FF2B5EF4-FFF2-40B4-BE49-F238E27FC236}">
                <a16:creationId xmlns:a16="http://schemas.microsoft.com/office/drawing/2014/main" id="{6543E4F6-DC4E-CC73-8C10-8245CD6F1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3094029"/>
            <a:ext cx="258819" cy="258819"/>
          </a:xfrm>
          <a:prstGeom prst="rect">
            <a:avLst/>
          </a:prstGeom>
        </p:spPr>
      </p:pic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A5B83C71-4A5B-3856-B170-6EDB2A173C70}"/>
              </a:ext>
            </a:extLst>
          </p:cNvPr>
          <p:cNvGrpSpPr>
            <a:grpSpLocks noChangeAspect="1"/>
          </p:cNvGrpSpPr>
          <p:nvPr/>
        </p:nvGrpSpPr>
        <p:grpSpPr>
          <a:xfrm>
            <a:off x="622921" y="3606155"/>
            <a:ext cx="191537" cy="276523"/>
            <a:chOff x="3379789" y="1452563"/>
            <a:chExt cx="239713" cy="346075"/>
          </a:xfrm>
        </p:grpSpPr>
        <p:sp>
          <p:nvSpPr>
            <p:cNvPr id="1059" name="Freeform 5">
              <a:extLst>
                <a:ext uri="{FF2B5EF4-FFF2-40B4-BE49-F238E27FC236}">
                  <a16:creationId xmlns:a16="http://schemas.microsoft.com/office/drawing/2014/main" id="{B8D1E660-6803-7B32-0FD8-E4642B01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0" name="Freeform 6">
              <a:extLst>
                <a:ext uri="{FF2B5EF4-FFF2-40B4-BE49-F238E27FC236}">
                  <a16:creationId xmlns:a16="http://schemas.microsoft.com/office/drawing/2014/main" id="{C56AAB10-F31A-DBD6-3EAE-76748106A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2" name="Line 7">
              <a:extLst>
                <a:ext uri="{FF2B5EF4-FFF2-40B4-BE49-F238E27FC236}">
                  <a16:creationId xmlns:a16="http://schemas.microsoft.com/office/drawing/2014/main" id="{4BD1F8C2-E233-F82B-2700-F2CC703C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3" name="Line 8">
              <a:extLst>
                <a:ext uri="{FF2B5EF4-FFF2-40B4-BE49-F238E27FC236}">
                  <a16:creationId xmlns:a16="http://schemas.microsoft.com/office/drawing/2014/main" id="{1D840CE7-49BC-67FB-CEEE-BAD8ACC17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Line 9">
              <a:extLst>
                <a:ext uri="{FF2B5EF4-FFF2-40B4-BE49-F238E27FC236}">
                  <a16:creationId xmlns:a16="http://schemas.microsoft.com/office/drawing/2014/main" id="{4D129C56-7016-A70C-B50F-BF276B8BB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Line 10">
              <a:extLst>
                <a:ext uri="{FF2B5EF4-FFF2-40B4-BE49-F238E27FC236}">
                  <a16:creationId xmlns:a16="http://schemas.microsoft.com/office/drawing/2014/main" id="{1339ADDF-FA51-DCB2-EC7A-E084B77030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Line 11">
              <a:extLst>
                <a:ext uri="{FF2B5EF4-FFF2-40B4-BE49-F238E27FC236}">
                  <a16:creationId xmlns:a16="http://schemas.microsoft.com/office/drawing/2014/main" id="{269E2B38-25D0-BB27-337A-EDEF57D0EA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Line 12">
              <a:extLst>
                <a:ext uri="{FF2B5EF4-FFF2-40B4-BE49-F238E27FC236}">
                  <a16:creationId xmlns:a16="http://schemas.microsoft.com/office/drawing/2014/main" id="{DE8F0581-A863-0FF5-0890-904D17E84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Line 13">
              <a:extLst>
                <a:ext uri="{FF2B5EF4-FFF2-40B4-BE49-F238E27FC236}">
                  <a16:creationId xmlns:a16="http://schemas.microsoft.com/office/drawing/2014/main" id="{4D504BCE-BFC9-7074-5D73-64A219D173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9" name="Line 14">
              <a:extLst>
                <a:ext uri="{FF2B5EF4-FFF2-40B4-BE49-F238E27FC236}">
                  <a16:creationId xmlns:a16="http://schemas.microsoft.com/office/drawing/2014/main" id="{3F72658C-A275-4AC5-9218-F6F81024E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0" name="Line 15">
              <a:extLst>
                <a:ext uri="{FF2B5EF4-FFF2-40B4-BE49-F238E27FC236}">
                  <a16:creationId xmlns:a16="http://schemas.microsoft.com/office/drawing/2014/main" id="{B7DF4F6A-2452-8DFC-0996-E4C9DC5695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1" name="Line 16">
              <a:extLst>
                <a:ext uri="{FF2B5EF4-FFF2-40B4-BE49-F238E27FC236}">
                  <a16:creationId xmlns:a16="http://schemas.microsoft.com/office/drawing/2014/main" id="{0C7ED7DC-9385-FF36-5A79-7F13A65E7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2" name="Line 17">
              <a:extLst>
                <a:ext uri="{FF2B5EF4-FFF2-40B4-BE49-F238E27FC236}">
                  <a16:creationId xmlns:a16="http://schemas.microsoft.com/office/drawing/2014/main" id="{847060A0-AEB6-3D26-81C6-0DC98638C6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1BF408-2318-A5A4-4073-2C98C74DF553}"/>
              </a:ext>
            </a:extLst>
          </p:cNvPr>
          <p:cNvSpPr txBox="1"/>
          <p:nvPr/>
        </p:nvSpPr>
        <p:spPr>
          <a:xfrm>
            <a:off x="383220" y="408193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Multivariante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210C59-BB78-3EF2-FFA3-31E99823A8D3}"/>
              </a:ext>
            </a:extLst>
          </p:cNvPr>
          <p:cNvGrpSpPr/>
          <p:nvPr/>
        </p:nvGrpSpPr>
        <p:grpSpPr>
          <a:xfrm>
            <a:off x="604792" y="4149067"/>
            <a:ext cx="232655" cy="232655"/>
            <a:chOff x="6203951" y="2895601"/>
            <a:chExt cx="346075" cy="346075"/>
          </a:xfrm>
        </p:grpSpPr>
        <p:sp>
          <p:nvSpPr>
            <p:cNvPr id="52" name="Freeform 197">
              <a:extLst>
                <a:ext uri="{FF2B5EF4-FFF2-40B4-BE49-F238E27FC236}">
                  <a16:creationId xmlns:a16="http://schemas.microsoft.com/office/drawing/2014/main" id="{5C544E9B-7903-3E7E-67CC-8009240F9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98">
              <a:extLst>
                <a:ext uri="{FF2B5EF4-FFF2-40B4-BE49-F238E27FC236}">
                  <a16:creationId xmlns:a16="http://schemas.microsoft.com/office/drawing/2014/main" id="{6555D88A-1D08-385A-4517-C57DB6B4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199">
              <a:extLst>
                <a:ext uri="{FF2B5EF4-FFF2-40B4-BE49-F238E27FC236}">
                  <a16:creationId xmlns:a16="http://schemas.microsoft.com/office/drawing/2014/main" id="{B53357E1-2789-3034-86BB-26E167DA5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200">
              <a:extLst>
                <a:ext uri="{FF2B5EF4-FFF2-40B4-BE49-F238E27FC236}">
                  <a16:creationId xmlns:a16="http://schemas.microsoft.com/office/drawing/2014/main" id="{7C9D9DAA-4418-DC93-7F80-6E1A5648A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201">
              <a:extLst>
                <a:ext uri="{FF2B5EF4-FFF2-40B4-BE49-F238E27FC236}">
                  <a16:creationId xmlns:a16="http://schemas.microsoft.com/office/drawing/2014/main" id="{E1E5766B-AF50-9E77-4D4A-989AF0D9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8" name="Imagen 27" descr="Fondo negr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96BB585-5A36-54C2-20B1-E9766C308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1" y="91680"/>
            <a:ext cx="1054562" cy="1054562"/>
          </a:xfrm>
          <a:prstGeom prst="rect">
            <a:avLst/>
          </a:prstGeom>
        </p:spPr>
      </p:pic>
      <p:pic>
        <p:nvPicPr>
          <p:cNvPr id="1031" name="Imagen 103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2B88CA1-5E89-85EE-B13B-D9AA343AA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57" y="1436790"/>
            <a:ext cx="6047944" cy="3268514"/>
          </a:xfrm>
          <a:prstGeom prst="rect">
            <a:avLst/>
          </a:prstGeom>
        </p:spPr>
      </p:pic>
      <p:sp>
        <p:nvSpPr>
          <p:cNvPr id="1032" name="CuadroTexto 1031">
            <a:extLst>
              <a:ext uri="{FF2B5EF4-FFF2-40B4-BE49-F238E27FC236}">
                <a16:creationId xmlns:a16="http://schemas.microsoft.com/office/drawing/2014/main" id="{C7977F14-9160-C7C9-EA99-3B02F5715FC4}"/>
              </a:ext>
            </a:extLst>
          </p:cNvPr>
          <p:cNvSpPr txBox="1"/>
          <p:nvPr/>
        </p:nvSpPr>
        <p:spPr>
          <a:xfrm>
            <a:off x="4772457" y="5383617"/>
            <a:ext cx="6686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Nuestro </a:t>
            </a:r>
            <a:r>
              <a:rPr lang="es-ES" sz="1600" dirty="0" err="1">
                <a:solidFill>
                  <a:schemeClr val="bg1"/>
                </a:solidFill>
              </a:rPr>
              <a:t>dataset</a:t>
            </a:r>
            <a:r>
              <a:rPr lang="es-ES" sz="1600" dirty="0">
                <a:solidFill>
                  <a:schemeClr val="bg1"/>
                </a:solidFill>
              </a:rPr>
              <a:t> tiene más canciones de rap y pop que de rock y </a:t>
            </a:r>
            <a:r>
              <a:rPr lang="es-ES" sz="1600" dirty="0" err="1">
                <a:solidFill>
                  <a:schemeClr val="bg1"/>
                </a:solidFill>
              </a:rPr>
              <a:t>latin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046" name="Group 1029">
            <a:extLst>
              <a:ext uri="{FF2B5EF4-FFF2-40B4-BE49-F238E27FC236}">
                <a16:creationId xmlns:a16="http://schemas.microsoft.com/office/drawing/2014/main" id="{735C56FF-0525-ADEC-0227-1B76673089B5}"/>
              </a:ext>
            </a:extLst>
          </p:cNvPr>
          <p:cNvGrpSpPr/>
          <p:nvPr/>
        </p:nvGrpSpPr>
        <p:grpSpPr>
          <a:xfrm>
            <a:off x="3651023" y="5123892"/>
            <a:ext cx="925600" cy="929674"/>
            <a:chOff x="2670175" y="3248025"/>
            <a:chExt cx="360363" cy="361950"/>
          </a:xfrm>
          <a:solidFill>
            <a:srgbClr val="1DB954"/>
          </a:solidFill>
        </p:grpSpPr>
        <p:sp>
          <p:nvSpPr>
            <p:cNvPr id="1047" name="Freeform 7">
              <a:extLst>
                <a:ext uri="{FF2B5EF4-FFF2-40B4-BE49-F238E27FC236}">
                  <a16:creationId xmlns:a16="http://schemas.microsoft.com/office/drawing/2014/main" id="{13E4CE5B-9B0C-3F58-3B0A-616BAFBCC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3248025"/>
              <a:ext cx="360363" cy="287338"/>
            </a:xfrm>
            <a:custGeom>
              <a:avLst/>
              <a:gdLst>
                <a:gd name="T0" fmla="*/ 94 w 96"/>
                <a:gd name="T1" fmla="*/ 72 h 76"/>
                <a:gd name="T2" fmla="*/ 84 w 96"/>
                <a:gd name="T3" fmla="*/ 62 h 76"/>
                <a:gd name="T4" fmla="*/ 84 w 96"/>
                <a:gd name="T5" fmla="*/ 44 h 76"/>
                <a:gd name="T6" fmla="*/ 62 w 96"/>
                <a:gd name="T7" fmla="*/ 11 h 76"/>
                <a:gd name="T8" fmla="*/ 48 w 96"/>
                <a:gd name="T9" fmla="*/ 0 h 76"/>
                <a:gd name="T10" fmla="*/ 34 w 96"/>
                <a:gd name="T11" fmla="*/ 11 h 76"/>
                <a:gd name="T12" fmla="*/ 12 w 96"/>
                <a:gd name="T13" fmla="*/ 44 h 76"/>
                <a:gd name="T14" fmla="*/ 12 w 96"/>
                <a:gd name="T15" fmla="*/ 62 h 76"/>
                <a:gd name="T16" fmla="*/ 2 w 96"/>
                <a:gd name="T17" fmla="*/ 72 h 76"/>
                <a:gd name="T18" fmla="*/ 0 w 96"/>
                <a:gd name="T19" fmla="*/ 74 h 76"/>
                <a:gd name="T20" fmla="*/ 2 w 96"/>
                <a:gd name="T21" fmla="*/ 76 h 76"/>
                <a:gd name="T22" fmla="*/ 94 w 96"/>
                <a:gd name="T23" fmla="*/ 76 h 76"/>
                <a:gd name="T24" fmla="*/ 96 w 96"/>
                <a:gd name="T25" fmla="*/ 74 h 76"/>
                <a:gd name="T26" fmla="*/ 94 w 96"/>
                <a:gd name="T27" fmla="*/ 7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76">
                  <a:moveTo>
                    <a:pt x="94" y="72"/>
                  </a:moveTo>
                  <a:cubicBezTo>
                    <a:pt x="88" y="72"/>
                    <a:pt x="84" y="68"/>
                    <a:pt x="84" y="62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4" y="29"/>
                    <a:pt x="75" y="16"/>
                    <a:pt x="62" y="11"/>
                  </a:cubicBezTo>
                  <a:cubicBezTo>
                    <a:pt x="60" y="4"/>
                    <a:pt x="55" y="0"/>
                    <a:pt x="48" y="0"/>
                  </a:cubicBezTo>
                  <a:cubicBezTo>
                    <a:pt x="42" y="0"/>
                    <a:pt x="36" y="5"/>
                    <a:pt x="34" y="11"/>
                  </a:cubicBezTo>
                  <a:cubicBezTo>
                    <a:pt x="21" y="16"/>
                    <a:pt x="12" y="29"/>
                    <a:pt x="12" y="4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8"/>
                    <a:pt x="8" y="72"/>
                    <a:pt x="2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94" y="76"/>
                    <a:pt x="94" y="76"/>
                    <a:pt x="94" y="76"/>
                  </a:cubicBezTo>
                  <a:cubicBezTo>
                    <a:pt x="95" y="76"/>
                    <a:pt x="96" y="75"/>
                    <a:pt x="96" y="74"/>
                  </a:cubicBezTo>
                  <a:cubicBezTo>
                    <a:pt x="96" y="73"/>
                    <a:pt x="95" y="72"/>
                    <a:pt x="9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Freeform 8">
              <a:extLst>
                <a:ext uri="{FF2B5EF4-FFF2-40B4-BE49-F238E27FC236}">
                  <a16:creationId xmlns:a16="http://schemas.microsoft.com/office/drawing/2014/main" id="{B7241604-5E84-0FFA-D376-90AAB05FB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549650"/>
              <a:ext cx="104775" cy="60325"/>
            </a:xfrm>
            <a:custGeom>
              <a:avLst/>
              <a:gdLst>
                <a:gd name="T0" fmla="*/ 26 w 28"/>
                <a:gd name="T1" fmla="*/ 0 h 16"/>
                <a:gd name="T2" fmla="*/ 2 w 28"/>
                <a:gd name="T3" fmla="*/ 0 h 16"/>
                <a:gd name="T4" fmla="*/ 0 w 28"/>
                <a:gd name="T5" fmla="*/ 2 h 16"/>
                <a:gd name="T6" fmla="*/ 14 w 28"/>
                <a:gd name="T7" fmla="*/ 16 h 16"/>
                <a:gd name="T8" fmla="*/ 28 w 28"/>
                <a:gd name="T9" fmla="*/ 2 h 16"/>
                <a:gd name="T10" fmla="*/ 26 w 28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6" y="16"/>
                    <a:pt x="14" y="16"/>
                  </a:cubicBezTo>
                  <a:cubicBezTo>
                    <a:pt x="22" y="16"/>
                    <a:pt x="28" y="10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C88E288-0B19-636D-F66C-F72BC630B186}"/>
              </a:ext>
            </a:extLst>
          </p:cNvPr>
          <p:cNvGrpSpPr/>
          <p:nvPr/>
        </p:nvGrpSpPr>
        <p:grpSpPr>
          <a:xfrm>
            <a:off x="302418" y="4691373"/>
            <a:ext cx="2537356" cy="1258034"/>
            <a:chOff x="302418" y="4704073"/>
            <a:chExt cx="2537356" cy="1258034"/>
          </a:xfrm>
        </p:grpSpPr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12226D32-FD60-B98F-6158-CEFE9F5F17D8}"/>
                </a:ext>
              </a:extLst>
            </p:cNvPr>
            <p:cNvSpPr/>
            <p:nvPr/>
          </p:nvSpPr>
          <p:spPr>
            <a:xfrm>
              <a:off x="302418" y="4704073"/>
              <a:ext cx="2537356" cy="125803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7D8C0A2B-87B1-193A-46D3-55A9DF5BE68C}"/>
                </a:ext>
              </a:extLst>
            </p:cNvPr>
            <p:cNvSpPr txBox="1"/>
            <p:nvPr/>
          </p:nvSpPr>
          <p:spPr>
            <a:xfrm>
              <a:off x="383220" y="493831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Conclusiones</a:t>
              </a:r>
              <a:endPara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38F066C7-CB78-DA0A-F5A9-D764D63F5B04}"/>
                </a:ext>
              </a:extLst>
            </p:cNvPr>
            <p:cNvSpPr txBox="1"/>
            <p:nvPr/>
          </p:nvSpPr>
          <p:spPr>
            <a:xfrm>
              <a:off x="383220" y="5459295"/>
              <a:ext cx="2296800" cy="366917"/>
            </a:xfrm>
            <a:prstGeom prst="roundRect">
              <a:avLst/>
            </a:prstGeom>
            <a:noFill/>
          </p:spPr>
          <p:txBody>
            <a:bodyPr wrap="none" lIns="684000" rtlCol="0" anchor="ctr">
              <a:no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Q&amp;A</a:t>
              </a:r>
            </a:p>
          </p:txBody>
        </p:sp>
        <p:pic>
          <p:nvPicPr>
            <p:cNvPr id="39" name="Graphic 24" descr="Badge Question Mark outline">
              <a:extLst>
                <a:ext uri="{FF2B5EF4-FFF2-40B4-BE49-F238E27FC236}">
                  <a16:creationId xmlns:a16="http://schemas.microsoft.com/office/drawing/2014/main" id="{438FAF08-7B35-5A8F-E064-A8FF1B59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4295" y="4979613"/>
              <a:ext cx="284321" cy="284321"/>
            </a:xfrm>
            <a:prstGeom prst="rect">
              <a:avLst/>
            </a:prstGeom>
          </p:spPr>
        </p:pic>
        <p:pic>
          <p:nvPicPr>
            <p:cNvPr id="40" name="Graphic 26" descr="Customer review outline">
              <a:extLst>
                <a:ext uri="{FF2B5EF4-FFF2-40B4-BE49-F238E27FC236}">
                  <a16:creationId xmlns:a16="http://schemas.microsoft.com/office/drawing/2014/main" id="{C0FC4F6C-0BDA-5A2F-CA90-82E2E53F6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4294" y="5500593"/>
              <a:ext cx="284321" cy="28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347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2006</TotalTime>
  <Words>2372</Words>
  <Application>Microsoft Office PowerPoint</Application>
  <PresentationFormat>Panorámica</PresentationFormat>
  <Paragraphs>565</Paragraphs>
  <Slides>31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Courier New</vt:lpstr>
      <vt:lpstr>Segoe UI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ELEMENTOS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Getecom</cp:lastModifiedBy>
  <cp:revision>41</cp:revision>
  <dcterms:created xsi:type="dcterms:W3CDTF">2022-08-29T02:34:37Z</dcterms:created>
  <dcterms:modified xsi:type="dcterms:W3CDTF">2023-12-22T16:15:53Z</dcterms:modified>
</cp:coreProperties>
</file>